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7.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2" r:id="rId2"/>
    <p:sldId id="273" r:id="rId3"/>
    <p:sldId id="270" r:id="rId4"/>
    <p:sldId id="274" r:id="rId5"/>
    <p:sldId id="266" r:id="rId6"/>
    <p:sldId id="257" r:id="rId7"/>
    <p:sldId id="267" r:id="rId8"/>
    <p:sldId id="268" r:id="rId9"/>
    <p:sldId id="258" r:id="rId10"/>
    <p:sldId id="262" r:id="rId11"/>
    <p:sldId id="263" r:id="rId12"/>
    <p:sldId id="275" r:id="rId13"/>
    <p:sldId id="276" r:id="rId14"/>
    <p:sldId id="277" r:id="rId15"/>
    <p:sldId id="278" r:id="rId16"/>
    <p:sldId id="261" r:id="rId17"/>
    <p:sldId id="269" r:id="rId18"/>
    <p:sldId id="280" r:id="rId19"/>
    <p:sldId id="27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74DB06-EB43-43DB-8195-29570A66B736}" v="74" dt="2025-03-20T19:44:58.53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414" autoAdjust="0"/>
    <p:restoredTop sz="82373" autoAdjust="0"/>
  </p:normalViewPr>
  <p:slideViewPr>
    <p:cSldViewPr snapToGrid="0">
      <p:cViewPr varScale="1">
        <p:scale>
          <a:sx n="75" d="100"/>
          <a:sy n="75"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yan Middendorf" userId="c7f0333f-92c7-481e-a352-1201f18f46e3" providerId="ADAL" clId="{9274DB06-EB43-43DB-8195-29570A66B736}"/>
    <pc:docChg chg="undo custSel addSld modSld">
      <pc:chgData name="Ryan Middendorf" userId="c7f0333f-92c7-481e-a352-1201f18f46e3" providerId="ADAL" clId="{9274DB06-EB43-43DB-8195-29570A66B736}" dt="2025-03-20T19:44:58.536" v="329"/>
      <pc:docMkLst>
        <pc:docMk/>
      </pc:docMkLst>
      <pc:sldChg chg="modSp mod">
        <pc:chgData name="Ryan Middendorf" userId="c7f0333f-92c7-481e-a352-1201f18f46e3" providerId="ADAL" clId="{9274DB06-EB43-43DB-8195-29570A66B736}" dt="2025-03-19T20:17:59.286" v="207" actId="207"/>
        <pc:sldMkLst>
          <pc:docMk/>
          <pc:sldMk cId="1845863979" sldId="261"/>
        </pc:sldMkLst>
        <pc:graphicFrameChg chg="mod modGraphic">
          <ac:chgData name="Ryan Middendorf" userId="c7f0333f-92c7-481e-a352-1201f18f46e3" providerId="ADAL" clId="{9274DB06-EB43-43DB-8195-29570A66B736}" dt="2025-03-19T20:17:59.286" v="207" actId="207"/>
          <ac:graphicFrameMkLst>
            <pc:docMk/>
            <pc:sldMk cId="1845863979" sldId="261"/>
            <ac:graphicFrameMk id="5" creationId="{7DF03C11-5536-0EFD-86EF-1F590D488ABB}"/>
          </ac:graphicFrameMkLst>
        </pc:graphicFrameChg>
      </pc:sldChg>
      <pc:sldChg chg="modSp">
        <pc:chgData name="Ryan Middendorf" userId="c7f0333f-92c7-481e-a352-1201f18f46e3" providerId="ADAL" clId="{9274DB06-EB43-43DB-8195-29570A66B736}" dt="2025-03-20T19:44:58.536" v="329"/>
        <pc:sldMkLst>
          <pc:docMk/>
          <pc:sldMk cId="3244853984" sldId="269"/>
        </pc:sldMkLst>
        <pc:graphicFrameChg chg="mod">
          <ac:chgData name="Ryan Middendorf" userId="c7f0333f-92c7-481e-a352-1201f18f46e3" providerId="ADAL" clId="{9274DB06-EB43-43DB-8195-29570A66B736}" dt="2025-03-20T19:44:58.536" v="329"/>
          <ac:graphicFrameMkLst>
            <pc:docMk/>
            <pc:sldMk cId="3244853984" sldId="269"/>
            <ac:graphicFrameMk id="21" creationId="{62B11AE2-CCC2-57BE-874D-13E893FA25A7}"/>
          </ac:graphicFrameMkLst>
        </pc:graphicFrameChg>
      </pc:sldChg>
      <pc:sldChg chg="modSp mod">
        <pc:chgData name="Ryan Middendorf" userId="c7f0333f-92c7-481e-a352-1201f18f46e3" providerId="ADAL" clId="{9274DB06-EB43-43DB-8195-29570A66B736}" dt="2025-03-19T20:03:11.500" v="1" actId="20577"/>
        <pc:sldMkLst>
          <pc:docMk/>
          <pc:sldMk cId="3640254407" sldId="273"/>
        </pc:sldMkLst>
        <pc:spChg chg="mod">
          <ac:chgData name="Ryan Middendorf" userId="c7f0333f-92c7-481e-a352-1201f18f46e3" providerId="ADAL" clId="{9274DB06-EB43-43DB-8195-29570A66B736}" dt="2025-03-19T20:03:11.500" v="1" actId="20577"/>
          <ac:spMkLst>
            <pc:docMk/>
            <pc:sldMk cId="3640254407" sldId="273"/>
            <ac:spMk id="3" creationId="{0F587C57-E0CD-F9B0-2321-57EDF739C6BD}"/>
          </ac:spMkLst>
        </pc:spChg>
      </pc:sldChg>
      <pc:sldChg chg="modSp">
        <pc:chgData name="Ryan Middendorf" userId="c7f0333f-92c7-481e-a352-1201f18f46e3" providerId="ADAL" clId="{9274DB06-EB43-43DB-8195-29570A66B736}" dt="2025-03-20T15:43:59.002" v="328" actId="20577"/>
        <pc:sldMkLst>
          <pc:docMk/>
          <pc:sldMk cId="3281755538" sldId="274"/>
        </pc:sldMkLst>
        <pc:graphicFrameChg chg="mod">
          <ac:chgData name="Ryan Middendorf" userId="c7f0333f-92c7-481e-a352-1201f18f46e3" providerId="ADAL" clId="{9274DB06-EB43-43DB-8195-29570A66B736}" dt="2025-03-20T15:43:59.002" v="328" actId="20577"/>
          <ac:graphicFrameMkLst>
            <pc:docMk/>
            <pc:sldMk cId="3281755538" sldId="274"/>
            <ac:graphicFrameMk id="5" creationId="{C9E9C6D1-370A-5E0A-9526-FE151B199625}"/>
          </ac:graphicFrameMkLst>
        </pc:graphicFrameChg>
      </pc:sldChg>
      <pc:sldChg chg="addSp delSp modSp new mod setBg modClrScheme setClrOvrMap chgLayout">
        <pc:chgData name="Ryan Middendorf" userId="c7f0333f-92c7-481e-a352-1201f18f46e3" providerId="ADAL" clId="{9274DB06-EB43-43DB-8195-29570A66B736}" dt="2025-03-19T20:21:19.778" v="261" actId="20577"/>
        <pc:sldMkLst>
          <pc:docMk/>
          <pc:sldMk cId="4222251539" sldId="280"/>
        </pc:sldMkLst>
        <pc:spChg chg="mod ord">
          <ac:chgData name="Ryan Middendorf" userId="c7f0333f-92c7-481e-a352-1201f18f46e3" providerId="ADAL" clId="{9274DB06-EB43-43DB-8195-29570A66B736}" dt="2025-03-19T20:14:39.826" v="160" actId="26606"/>
          <ac:spMkLst>
            <pc:docMk/>
            <pc:sldMk cId="4222251539" sldId="280"/>
            <ac:spMk id="2" creationId="{F78F6237-3844-0C2B-653A-952D722491E6}"/>
          </ac:spMkLst>
        </pc:spChg>
        <pc:spChg chg="del">
          <ac:chgData name="Ryan Middendorf" userId="c7f0333f-92c7-481e-a352-1201f18f46e3" providerId="ADAL" clId="{9274DB06-EB43-43DB-8195-29570A66B736}" dt="2025-03-19T20:05:00.541" v="11"/>
          <ac:spMkLst>
            <pc:docMk/>
            <pc:sldMk cId="4222251539" sldId="280"/>
            <ac:spMk id="3" creationId="{4A98C3A1-0189-8E9A-CE2F-8B752F2DB542}"/>
          </ac:spMkLst>
        </pc:spChg>
        <pc:spChg chg="add mod ord">
          <ac:chgData name="Ryan Middendorf" userId="c7f0333f-92c7-481e-a352-1201f18f46e3" providerId="ADAL" clId="{9274DB06-EB43-43DB-8195-29570A66B736}" dt="2025-03-19T20:21:00.787" v="253" actId="27636"/>
          <ac:spMkLst>
            <pc:docMk/>
            <pc:sldMk cId="4222251539" sldId="280"/>
            <ac:spMk id="5" creationId="{B51420E0-0BE7-949E-0A5C-428F1544C453}"/>
          </ac:spMkLst>
        </pc:spChg>
        <pc:spChg chg="add mod ord">
          <ac:chgData name="Ryan Middendorf" userId="c7f0333f-92c7-481e-a352-1201f18f46e3" providerId="ADAL" clId="{9274DB06-EB43-43DB-8195-29570A66B736}" dt="2025-03-19T20:21:19.778" v="261" actId="20577"/>
          <ac:spMkLst>
            <pc:docMk/>
            <pc:sldMk cId="4222251539" sldId="280"/>
            <ac:spMk id="6" creationId="{B138DE0E-9CE2-D0D0-0F78-64FBFACA11D9}"/>
          </ac:spMkLst>
        </pc:spChg>
        <pc:spChg chg="add del">
          <ac:chgData name="Ryan Middendorf" userId="c7f0333f-92c7-481e-a352-1201f18f46e3" providerId="ADAL" clId="{9274DB06-EB43-43DB-8195-29570A66B736}" dt="2025-03-19T20:14:39.811" v="159" actId="26606"/>
          <ac:spMkLst>
            <pc:docMk/>
            <pc:sldMk cId="4222251539" sldId="280"/>
            <ac:spMk id="11" creationId="{2A6B319F-86FE-4754-878E-06F0804D882B}"/>
          </ac:spMkLst>
        </pc:spChg>
        <pc:spChg chg="add del">
          <ac:chgData name="Ryan Middendorf" userId="c7f0333f-92c7-481e-a352-1201f18f46e3" providerId="ADAL" clId="{9274DB06-EB43-43DB-8195-29570A66B736}" dt="2025-03-19T20:14:39.811" v="159" actId="26606"/>
          <ac:spMkLst>
            <pc:docMk/>
            <pc:sldMk cId="4222251539" sldId="280"/>
            <ac:spMk id="13" creationId="{DCF7D1B5-3477-499F-ACC5-2C8B07F4EDB3}"/>
          </ac:spMkLst>
        </pc:spChg>
        <pc:spChg chg="add">
          <ac:chgData name="Ryan Middendorf" userId="c7f0333f-92c7-481e-a352-1201f18f46e3" providerId="ADAL" clId="{9274DB06-EB43-43DB-8195-29570A66B736}" dt="2025-03-19T20:14:39.826" v="160" actId="26606"/>
          <ac:spMkLst>
            <pc:docMk/>
            <pc:sldMk cId="4222251539" sldId="280"/>
            <ac:spMk id="15" creationId="{4C608BEB-860E-4094-8511-78603564A75E}"/>
          </ac:spMkLst>
        </pc:spChg>
        <pc:graphicFrameChg chg="add del mod">
          <ac:chgData name="Ryan Middendorf" userId="c7f0333f-92c7-481e-a352-1201f18f46e3" providerId="ADAL" clId="{9274DB06-EB43-43DB-8195-29570A66B736}" dt="2025-03-19T20:05:03.344" v="12" actId="478"/>
          <ac:graphicFrameMkLst>
            <pc:docMk/>
            <pc:sldMk cId="4222251539" sldId="280"/>
            <ac:graphicFrameMk id="4" creationId="{D10C9104-98E4-D280-04BA-6C4F7A0DA827}"/>
          </ac:graphicFrameMkLst>
        </pc:graphicFrameChg>
        <pc:picChg chg="add del mod">
          <ac:chgData name="Ryan Middendorf" userId="c7f0333f-92c7-481e-a352-1201f18f46e3" providerId="ADAL" clId="{9274DB06-EB43-43DB-8195-29570A66B736}" dt="2025-03-19T20:05:03.344" v="12" actId="478"/>
          <ac:picMkLst>
            <pc:docMk/>
            <pc:sldMk cId="4222251539" sldId="280"/>
            <ac:picMk id="1025" creationId="{3C5C6028-FDA4-83C2-DF82-7F4B2293AE43}"/>
          </ac:picMkLst>
        </pc:picChg>
        <pc:picChg chg="add del mod">
          <ac:chgData name="Ryan Middendorf" userId="c7f0333f-92c7-481e-a352-1201f18f46e3" providerId="ADAL" clId="{9274DB06-EB43-43DB-8195-29570A66B736}" dt="2025-03-19T20:05:03.344" v="12" actId="478"/>
          <ac:picMkLst>
            <pc:docMk/>
            <pc:sldMk cId="4222251539" sldId="280"/>
            <ac:picMk id="1026" creationId="{07E7EF47-2704-3620-66FE-0DE6E63988AC}"/>
          </ac:picMkLst>
        </pc:picChg>
        <pc:picChg chg="add del mod">
          <ac:chgData name="Ryan Middendorf" userId="c7f0333f-92c7-481e-a352-1201f18f46e3" providerId="ADAL" clId="{9274DB06-EB43-43DB-8195-29570A66B736}" dt="2025-03-19T20:05:03.344" v="12" actId="478"/>
          <ac:picMkLst>
            <pc:docMk/>
            <pc:sldMk cId="4222251539" sldId="280"/>
            <ac:picMk id="1027" creationId="{51BCD6E7-4B76-5559-70B8-4C19E5DD7AF2}"/>
          </ac:picMkLst>
        </pc:picChg>
        <pc:picChg chg="add del mod">
          <ac:chgData name="Ryan Middendorf" userId="c7f0333f-92c7-481e-a352-1201f18f46e3" providerId="ADAL" clId="{9274DB06-EB43-43DB-8195-29570A66B736}" dt="2025-03-19T20:05:03.344" v="12" actId="478"/>
          <ac:picMkLst>
            <pc:docMk/>
            <pc:sldMk cId="4222251539" sldId="280"/>
            <ac:picMk id="1028" creationId="{7C273E70-45DB-EC81-7938-182D2E338186}"/>
          </ac:picMkLst>
        </pc:picChg>
        <pc:picChg chg="add del mod">
          <ac:chgData name="Ryan Middendorf" userId="c7f0333f-92c7-481e-a352-1201f18f46e3" providerId="ADAL" clId="{9274DB06-EB43-43DB-8195-29570A66B736}" dt="2025-03-19T20:05:03.344" v="12" actId="478"/>
          <ac:picMkLst>
            <pc:docMk/>
            <pc:sldMk cId="4222251539" sldId="280"/>
            <ac:picMk id="1029" creationId="{CD91C181-9CA1-E359-FDBA-2E4F029D53DC}"/>
          </ac:picMkLst>
        </pc:picChg>
        <pc:picChg chg="add del mod">
          <ac:chgData name="Ryan Middendorf" userId="c7f0333f-92c7-481e-a352-1201f18f46e3" providerId="ADAL" clId="{9274DB06-EB43-43DB-8195-29570A66B736}" dt="2025-03-19T20:05:03.344" v="12" actId="478"/>
          <ac:picMkLst>
            <pc:docMk/>
            <pc:sldMk cId="4222251539" sldId="280"/>
            <ac:picMk id="1030" creationId="{CE97197E-56BE-9636-4205-735C22B403EB}"/>
          </ac:picMkLst>
        </pc:picChg>
        <pc:picChg chg="add del mod">
          <ac:chgData name="Ryan Middendorf" userId="c7f0333f-92c7-481e-a352-1201f18f46e3" providerId="ADAL" clId="{9274DB06-EB43-43DB-8195-29570A66B736}" dt="2025-03-19T20:05:03.344" v="12" actId="478"/>
          <ac:picMkLst>
            <pc:docMk/>
            <pc:sldMk cId="4222251539" sldId="280"/>
            <ac:picMk id="1031" creationId="{2C2CCF42-80BB-9FE5-2F9A-65CBE61FC267}"/>
          </ac:picMkLst>
        </pc:picChg>
        <pc:cxnChg chg="add">
          <ac:chgData name="Ryan Middendorf" userId="c7f0333f-92c7-481e-a352-1201f18f46e3" providerId="ADAL" clId="{9274DB06-EB43-43DB-8195-29570A66B736}" dt="2025-03-19T20:14:39.826" v="160" actId="26606"/>
          <ac:cxnSpMkLst>
            <pc:docMk/>
            <pc:sldMk cId="4222251539" sldId="280"/>
            <ac:cxnSpMk id="16" creationId="{1F16A8D4-FE87-4604-88B2-394B5D1EB437}"/>
          </ac:cxnSpMkLst>
        </pc:cxnChg>
      </pc:sldChg>
    </pc:docChg>
  </pc:docChgLst>
</pc:chgInfo>
</file>

<file path=ppt/diagrams/_rels/data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ata11.xml.rels><?xml version="1.0" encoding="UTF-8" standalone="yes"?>
<Relationships xmlns="http://schemas.openxmlformats.org/package/2006/relationships"><Relationship Id="rId3" Type="http://schemas.openxmlformats.org/officeDocument/2006/relationships/hyperlink" Target="https://www.cbsa-asfc.gc.ca/trade-commerce/tariff-tarif/2025/menu-eng.html" TargetMode="External"/><Relationship Id="rId7" Type="http://schemas.openxmlformats.org/officeDocument/2006/relationships/hyperlink" Target="https://inzone.org/" TargetMode="External"/><Relationship Id="rId2" Type="http://schemas.openxmlformats.org/officeDocument/2006/relationships/hyperlink" Target="https://hts.usitc.gov/" TargetMode="External"/><Relationship Id="rId1" Type="http://schemas.openxmlformats.org/officeDocument/2006/relationships/hyperlink" Target="https://www.freightos.com/freight-resources/incoterms-plain-english-freight-shipping-guide/" TargetMode="External"/><Relationship Id="rId6" Type="http://schemas.openxmlformats.org/officeDocument/2006/relationships/hyperlink" Target="https://www.cbp.gov/trade/programs-administration/entry-summary/section-301-trade-remedies/faqs" TargetMode="External"/><Relationship Id="rId5" Type="http://schemas.openxmlformats.org/officeDocument/2006/relationships/hyperlink" Target="https://www.cbp.gov/trade/programs-administration/entry-summary/232-tariffs-aluminum-and-steel/faqs" TargetMode="External"/><Relationship Id="rId4" Type="http://schemas.openxmlformats.org/officeDocument/2006/relationships/hyperlink" Target="https://www.commerce.gov/page/section-232-investigations" TargetMode="External"/></Relationships>
</file>

<file path=ppt/diagrams/_rels/data12.xml.rels><?xml version="1.0" encoding="UTF-8" standalone="yes"?>
<Relationships xmlns="http://schemas.openxmlformats.org/package/2006/relationships"><Relationship Id="rId3" Type="http://schemas.openxmlformats.org/officeDocument/2006/relationships/hyperlink" Target="https://www.canada.ca/en/department-finance/news/2025/03/list-of-products-from-the-united-states-subject-to-25-per-cent-tariffs-effective-march-4-2025.html" TargetMode="External"/><Relationship Id="rId2" Type="http://schemas.openxmlformats.org/officeDocument/2006/relationships/hyperlink" Target="https://nam12.safelinks.protection.outlook.com/?url=https%3A%2F%2Fwww.federalregister.gov%2Fdocuments%2F2018%2F03%2F15%2F2018-05477%2Fadjusting-imports-of-aluminum-into-the-united-states&amp;data=05%7C02%7Cryanmiddendorf%40berryglobal.com%7C2582a5da79464ca169fb08dd6171b5ed%7C7deec3ae9b4d4b7eab176a1c54c51e8f%7C0%7C0%7C638773863251267504%7CUnknown%7CTWFpbGZsb3d8eyJFbXB0eU1hcGkiOnRydWUsIlYiOiIwLjAuMDAwMCIsIlAiOiJXaW4zMiIsIkFOIjoiTWFpbCIsIldUIjoyfQ%3D%3D%7C0%7C%7C%7C&amp;sdata=Wl36zMVO6pqxoOXYO1Dc7DpTXzl5JvlrbvFUJc3sr1A%3D&amp;reserved=0" TargetMode="External"/><Relationship Id="rId1" Type="http://schemas.openxmlformats.org/officeDocument/2006/relationships/hyperlink" Target="https://nam12.safelinks.protection.outlook.com/?url=https%3A%2F%2Fwww.federalregister.gov%2Fdocuments%2F2018%2F03%2F15%2F2018-05478%2Fadjusting-imports-of-steel-into-the-united-states&amp;data=05%7C02%7Cryanmiddendorf%40berryglobal.com%7C2582a5da79464ca169fb08dd6171b5ed%7C7deec3ae9b4d4b7eab176a1c54c51e8f%7C0%7C0%7C638773863251253887%7CUnknown%7CTWFpbGZsb3d8eyJFbXB0eU1hcGkiOnRydWUsIlYiOiIwLjAuMDAwMCIsIlAiOiJXaW4zMiIsIkFOIjoiTWFpbCIsIldUIjoyfQ%3D%3D%7C0%7C%7C%7C&amp;sdata=WQVQdAXn24rF36MEZOBlJ%2FopUFmhcEt%2BcP8YiLiCgTQ%3D&amp;reserved=0" TargetMode="External"/><Relationship Id="rId6" Type="http://schemas.openxmlformats.org/officeDocument/2006/relationships/hyperlink" Target="https://nam12.safelinks.protection.outlook.com/?url=https%3A%2F%2Fcircabc.europa.eu%2Fui%2Fgroup%2Fe9d50ad8-e41f-4379-839a-fdfe08f0aa96%2Flibrary%2F9f483239-477f-4f14-8e2a-a09e1edb1f3d%2Fdetails%3Fdownload%3Dtrue&amp;data=05%7C02%7Cryanmiddendorf%40berryglobal.com%7C2582a5da79464ca169fb08dd6171b5ed%7C7deec3ae9b4d4b7eab176a1c54c51e8f%7C0%7C0%7C638773863251305500%7CUnknown%7CTWFpbGZsb3d8eyJFbXB0eU1hcGkiOnRydWUsIlYiOiIwLjAuMDAwMCIsIlAiOiJXaW4zMiIsIkFOIjoiTWFpbCIsIldUIjoyfQ%3D%3D%7C0%7C%7C%7C&amp;sdata=WS5TAd%2Bx8GdBP7IS8jp1jCN%2B%2FySR4nB8sfDD%2BuxVof8%3D&amp;reserved=0" TargetMode="External"/><Relationship Id="rId5" Type="http://schemas.openxmlformats.org/officeDocument/2006/relationships/hyperlink" Target="https://nam12.safelinks.protection.outlook.com/?url=https%3A%2F%2Fwww.canada.ca%2Fen%2Fdepartment-finance%2Fprograms%2Fconsultations%2F2025%2Fnotice-intent-impose-countermeasures-response-united-states-tariffs-on-canadian-goods.html&amp;data=05%7C02%7Cryanmiddendorf%40berryglobal.com%7C2582a5da79464ca169fb08dd6171b5ed%7C7deec3ae9b4d4b7eab176a1c54c51e8f%7C0%7C0%7C638773863251292758%7CUnknown%7CTWFpbGZsb3d8eyJFbXB0eU1hcGkiOnRydWUsIlYiOiIwLjAuMDAwMCIsIlAiOiJXaW4zMiIsIkFOIjoiTWFpbCIsIldUIjoyfQ%3D%3D%7C0%7C%7C%7C&amp;sdata=W8YWbwDsKEfClTAxOdYbcPqMMN%2B3YTAZxrvKG%2FJPP%2FE%3D&amp;reserved=0" TargetMode="External"/><Relationship Id="rId4" Type="http://schemas.openxmlformats.org/officeDocument/2006/relationships/hyperlink" Target="https://www.canada.ca/en/department-finance/news/2025/03/list-of-products-from-the-united-states-subject-to-25-per-cent-tariffs-effective-march-13-2025.html" TargetMode="External"/></Relationships>
</file>

<file path=ppt/diagrams/_rels/data6.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image" Target="../media/image6.svg"/><Relationship Id="rId16" Type="http://schemas.openxmlformats.org/officeDocument/2006/relationships/image" Target="../media/image20.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diagrams/_rels/data8.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rawing11.xml.rels><?xml version="1.0" encoding="UTF-8" standalone="yes"?>
<Relationships xmlns="http://schemas.openxmlformats.org/package/2006/relationships"><Relationship Id="rId3" Type="http://schemas.openxmlformats.org/officeDocument/2006/relationships/hyperlink" Target="https://www.cbsa-asfc.gc.ca/trade-commerce/tariff-tarif/2025/menu-eng.html" TargetMode="External"/><Relationship Id="rId7" Type="http://schemas.openxmlformats.org/officeDocument/2006/relationships/hyperlink" Target="https://inzone.org/" TargetMode="External"/><Relationship Id="rId2" Type="http://schemas.openxmlformats.org/officeDocument/2006/relationships/hyperlink" Target="https://hts.usitc.gov/" TargetMode="External"/><Relationship Id="rId1" Type="http://schemas.openxmlformats.org/officeDocument/2006/relationships/hyperlink" Target="https://www.freightos.com/freight-resources/incoterms-plain-english-freight-shipping-guide/" TargetMode="External"/><Relationship Id="rId6" Type="http://schemas.openxmlformats.org/officeDocument/2006/relationships/hyperlink" Target="https://www.cbp.gov/trade/programs-administration/entry-summary/section-301-trade-remedies/faqs" TargetMode="External"/><Relationship Id="rId5" Type="http://schemas.openxmlformats.org/officeDocument/2006/relationships/hyperlink" Target="https://www.cbp.gov/trade/programs-administration/entry-summary/232-tariffs-aluminum-and-steel/faqs" TargetMode="External"/><Relationship Id="rId4" Type="http://schemas.openxmlformats.org/officeDocument/2006/relationships/hyperlink" Target="https://www.commerce.gov/page/section-232-investigations" TargetMode="External"/></Relationships>
</file>

<file path=ppt/diagrams/_rels/drawing12.xml.rels><?xml version="1.0" encoding="UTF-8" standalone="yes"?>
<Relationships xmlns="http://schemas.openxmlformats.org/package/2006/relationships"><Relationship Id="rId3" Type="http://schemas.openxmlformats.org/officeDocument/2006/relationships/hyperlink" Target="https://www.canada.ca/en/department-finance/news/2025/03/list-of-products-from-the-united-states-subject-to-25-per-cent-tariffs-effective-march-4-2025.html" TargetMode="External"/><Relationship Id="rId2" Type="http://schemas.openxmlformats.org/officeDocument/2006/relationships/hyperlink" Target="https://nam12.safelinks.protection.outlook.com/?url=https%3A%2F%2Fwww.federalregister.gov%2Fdocuments%2F2018%2F03%2F15%2F2018-05477%2Fadjusting-imports-of-aluminum-into-the-united-states&amp;data=05%7C02%7Cryanmiddendorf%40berryglobal.com%7C2582a5da79464ca169fb08dd6171b5ed%7C7deec3ae9b4d4b7eab176a1c54c51e8f%7C0%7C0%7C638773863251267504%7CUnknown%7CTWFpbGZsb3d8eyJFbXB0eU1hcGkiOnRydWUsIlYiOiIwLjAuMDAwMCIsIlAiOiJXaW4zMiIsIkFOIjoiTWFpbCIsIldUIjoyfQ%3D%3D%7C0%7C%7C%7C&amp;sdata=Wl36zMVO6pqxoOXYO1Dc7DpTXzl5JvlrbvFUJc3sr1A%3D&amp;reserved=0" TargetMode="External"/><Relationship Id="rId1" Type="http://schemas.openxmlformats.org/officeDocument/2006/relationships/hyperlink" Target="https://nam12.safelinks.protection.outlook.com/?url=https%3A%2F%2Fwww.federalregister.gov%2Fdocuments%2F2018%2F03%2F15%2F2018-05478%2Fadjusting-imports-of-steel-into-the-united-states&amp;data=05%7C02%7Cryanmiddendorf%40berryglobal.com%7C2582a5da79464ca169fb08dd6171b5ed%7C7deec3ae9b4d4b7eab176a1c54c51e8f%7C0%7C0%7C638773863251253887%7CUnknown%7CTWFpbGZsb3d8eyJFbXB0eU1hcGkiOnRydWUsIlYiOiIwLjAuMDAwMCIsIlAiOiJXaW4zMiIsIkFOIjoiTWFpbCIsIldUIjoyfQ%3D%3D%7C0%7C%7C%7C&amp;sdata=WQVQdAXn24rF36MEZOBlJ%2FopUFmhcEt%2BcP8YiLiCgTQ%3D&amp;reserved=0" TargetMode="External"/><Relationship Id="rId6" Type="http://schemas.openxmlformats.org/officeDocument/2006/relationships/hyperlink" Target="https://nam12.safelinks.protection.outlook.com/?url=https%3A%2F%2Fcircabc.europa.eu%2Fui%2Fgroup%2Fe9d50ad8-e41f-4379-839a-fdfe08f0aa96%2Flibrary%2F9f483239-477f-4f14-8e2a-a09e1edb1f3d%2Fdetails%3Fdownload%3Dtrue&amp;data=05%7C02%7Cryanmiddendorf%40berryglobal.com%7C2582a5da79464ca169fb08dd6171b5ed%7C7deec3ae9b4d4b7eab176a1c54c51e8f%7C0%7C0%7C638773863251305500%7CUnknown%7CTWFpbGZsb3d8eyJFbXB0eU1hcGkiOnRydWUsIlYiOiIwLjAuMDAwMCIsIlAiOiJXaW4zMiIsIkFOIjoiTWFpbCIsIldUIjoyfQ%3D%3D%7C0%7C%7C%7C&amp;sdata=WS5TAd%2Bx8GdBP7IS8jp1jCN%2B%2FySR4nB8sfDD%2BuxVof8%3D&amp;reserved=0" TargetMode="External"/><Relationship Id="rId5" Type="http://schemas.openxmlformats.org/officeDocument/2006/relationships/hyperlink" Target="https://nam12.safelinks.protection.outlook.com/?url=https%3A%2F%2Fwww.canada.ca%2Fen%2Fdepartment-finance%2Fprograms%2Fconsultations%2F2025%2Fnotice-intent-impose-countermeasures-response-united-states-tariffs-on-canadian-goods.html&amp;data=05%7C02%7Cryanmiddendorf%40berryglobal.com%7C2582a5da79464ca169fb08dd6171b5ed%7C7deec3ae9b4d4b7eab176a1c54c51e8f%7C0%7C0%7C638773863251292758%7CUnknown%7CTWFpbGZsb3d8eyJFbXB0eU1hcGkiOnRydWUsIlYiOiIwLjAuMDAwMCIsIlAiOiJXaW4zMiIsIkFOIjoiTWFpbCIsIldUIjoyfQ%3D%3D%7C0%7C%7C%7C&amp;sdata=W8YWbwDsKEfClTAxOdYbcPqMMN%2B3YTAZxrvKG%2FJPP%2FE%3D&amp;reserved=0" TargetMode="External"/><Relationship Id="rId4" Type="http://schemas.openxmlformats.org/officeDocument/2006/relationships/hyperlink" Target="https://www.canada.ca/en/department-finance/news/2025/03/list-of-products-from-the-united-states-subject-to-25-per-cent-tariffs-effective-march-13-2025.html" TargetMode="External"/></Relationships>
</file>

<file path=ppt/diagrams/_rels/drawing6.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image" Target="../media/image6.svg"/><Relationship Id="rId16" Type="http://schemas.openxmlformats.org/officeDocument/2006/relationships/image" Target="../media/image20.svg"/><Relationship Id="rId1" Type="http://schemas.openxmlformats.org/officeDocument/2006/relationships/image" Target="../media/image5.png"/><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diagrams/_rels/drawing8.xml.rels><?xml version="1.0" encoding="UTF-8" standalone="yes"?>
<Relationships xmlns="http://schemas.openxmlformats.org/package/2006/relationships"><Relationship Id="rId8" Type="http://schemas.openxmlformats.org/officeDocument/2006/relationships/image" Target="../media/image28.svg"/><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22.svg"/><Relationship Id="rId1" Type="http://schemas.openxmlformats.org/officeDocument/2006/relationships/image" Target="../media/image21.png"/><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9B9B8B-5A17-40A6-B91F-042BAC9FC9BB}"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98643CD5-89AF-4350-BE3E-CC436B04E377}">
      <dgm:prSet/>
      <dgm:spPr/>
      <dgm:t>
        <a:bodyPr/>
        <a:lstStyle/>
        <a:p>
          <a:r>
            <a:rPr lang="en-US"/>
            <a:t>The Environment</a:t>
          </a:r>
        </a:p>
      </dgm:t>
    </dgm:pt>
    <dgm:pt modelId="{CCAB09D5-41BF-472D-BB81-B3815F344280}" type="parTrans" cxnId="{4091ECBE-5DCF-42E7-B4A1-138256CBF844}">
      <dgm:prSet/>
      <dgm:spPr/>
      <dgm:t>
        <a:bodyPr/>
        <a:lstStyle/>
        <a:p>
          <a:endParaRPr lang="en-US"/>
        </a:p>
      </dgm:t>
    </dgm:pt>
    <dgm:pt modelId="{9B06EB62-79F4-412E-A3BE-9E0836F3B688}" type="sibTrans" cxnId="{4091ECBE-5DCF-42E7-B4A1-138256CBF844}">
      <dgm:prSet/>
      <dgm:spPr/>
      <dgm:t>
        <a:bodyPr/>
        <a:lstStyle/>
        <a:p>
          <a:endParaRPr lang="en-US"/>
        </a:p>
      </dgm:t>
    </dgm:pt>
    <dgm:pt modelId="{256311B8-49F4-4B25-8BD3-B6638735EA56}">
      <dgm:prSet/>
      <dgm:spPr/>
      <dgm:t>
        <a:bodyPr/>
        <a:lstStyle/>
        <a:p>
          <a:r>
            <a:rPr lang="en-US" dirty="0"/>
            <a:t>Old rules don’t apply</a:t>
          </a:r>
        </a:p>
      </dgm:t>
    </dgm:pt>
    <dgm:pt modelId="{A2F96B81-B239-4E00-8DE4-C8BB9CD633D6}" type="parTrans" cxnId="{E629945A-D7B9-4262-B138-03A25D1B4A23}">
      <dgm:prSet/>
      <dgm:spPr/>
      <dgm:t>
        <a:bodyPr/>
        <a:lstStyle/>
        <a:p>
          <a:endParaRPr lang="en-US"/>
        </a:p>
      </dgm:t>
    </dgm:pt>
    <dgm:pt modelId="{E882EDB8-6A0D-4AA2-ABBE-F9EBEB518603}" type="sibTrans" cxnId="{E629945A-D7B9-4262-B138-03A25D1B4A23}">
      <dgm:prSet/>
      <dgm:spPr/>
      <dgm:t>
        <a:bodyPr/>
        <a:lstStyle/>
        <a:p>
          <a:endParaRPr lang="en-US"/>
        </a:p>
      </dgm:t>
    </dgm:pt>
    <dgm:pt modelId="{D559D185-CB26-4EBE-A734-CD52E980E887}">
      <dgm:prSet/>
      <dgm:spPr/>
      <dgm:t>
        <a:bodyPr/>
        <a:lstStyle/>
        <a:p>
          <a:r>
            <a:rPr lang="en-US" dirty="0"/>
            <a:t>Relationships have changed</a:t>
          </a:r>
        </a:p>
      </dgm:t>
    </dgm:pt>
    <dgm:pt modelId="{73E11F8C-3688-4812-9FE5-808F5FE68E3F}" type="parTrans" cxnId="{A8A7EF5C-5442-457C-B71D-2663F998B5AF}">
      <dgm:prSet/>
      <dgm:spPr/>
      <dgm:t>
        <a:bodyPr/>
        <a:lstStyle/>
        <a:p>
          <a:endParaRPr lang="en-US"/>
        </a:p>
      </dgm:t>
    </dgm:pt>
    <dgm:pt modelId="{F445540E-6ABA-432C-A650-8B8E144A4C10}" type="sibTrans" cxnId="{A8A7EF5C-5442-457C-B71D-2663F998B5AF}">
      <dgm:prSet/>
      <dgm:spPr/>
      <dgm:t>
        <a:bodyPr/>
        <a:lstStyle/>
        <a:p>
          <a:endParaRPr lang="en-US"/>
        </a:p>
      </dgm:t>
    </dgm:pt>
    <dgm:pt modelId="{3F4B64E8-E249-4A56-A313-EEB5D0D39ACE}">
      <dgm:prSet/>
      <dgm:spPr/>
      <dgm:t>
        <a:bodyPr/>
        <a:lstStyle/>
        <a:p>
          <a:r>
            <a:rPr lang="en-US" dirty="0"/>
            <a:t>Retaliation can be expected</a:t>
          </a:r>
        </a:p>
      </dgm:t>
    </dgm:pt>
    <dgm:pt modelId="{57F51850-13E4-4A0A-AF23-61AE0BCB00FB}" type="parTrans" cxnId="{F1D059F0-3049-4725-A027-E725AC398510}">
      <dgm:prSet/>
      <dgm:spPr/>
      <dgm:t>
        <a:bodyPr/>
        <a:lstStyle/>
        <a:p>
          <a:endParaRPr lang="en-US"/>
        </a:p>
      </dgm:t>
    </dgm:pt>
    <dgm:pt modelId="{4C99E3B6-2AF7-4520-89D7-A2D1CC0CCB8F}" type="sibTrans" cxnId="{F1D059F0-3049-4725-A027-E725AC398510}">
      <dgm:prSet/>
      <dgm:spPr/>
      <dgm:t>
        <a:bodyPr/>
        <a:lstStyle/>
        <a:p>
          <a:endParaRPr lang="en-US"/>
        </a:p>
      </dgm:t>
    </dgm:pt>
    <dgm:pt modelId="{70626266-8821-4947-9E75-3934C5242C47}">
      <dgm:prSet/>
      <dgm:spPr/>
      <dgm:t>
        <a:bodyPr/>
        <a:lstStyle/>
        <a:p>
          <a:r>
            <a:rPr lang="en-US" dirty="0"/>
            <a:t>Targeted and Broad range of goods in scope</a:t>
          </a:r>
        </a:p>
      </dgm:t>
    </dgm:pt>
    <dgm:pt modelId="{855DDAB2-4670-484F-8744-02F6A48762DD}" type="parTrans" cxnId="{2CDB9F2D-990A-4ED7-9916-07D071729728}">
      <dgm:prSet/>
      <dgm:spPr/>
      <dgm:t>
        <a:bodyPr/>
        <a:lstStyle/>
        <a:p>
          <a:endParaRPr lang="en-US"/>
        </a:p>
      </dgm:t>
    </dgm:pt>
    <dgm:pt modelId="{C770D763-CD5F-41D1-8BC3-91987146ED5E}" type="sibTrans" cxnId="{2CDB9F2D-990A-4ED7-9916-07D071729728}">
      <dgm:prSet/>
      <dgm:spPr/>
      <dgm:t>
        <a:bodyPr/>
        <a:lstStyle/>
        <a:p>
          <a:endParaRPr lang="en-US"/>
        </a:p>
      </dgm:t>
    </dgm:pt>
    <dgm:pt modelId="{24FDC086-4300-4FFE-8577-51169B68E73B}">
      <dgm:prSet/>
      <dgm:spPr/>
      <dgm:t>
        <a:bodyPr/>
        <a:lstStyle/>
        <a:p>
          <a:r>
            <a:rPr lang="en-US" dirty="0"/>
            <a:t>Few or no exceptions</a:t>
          </a:r>
        </a:p>
      </dgm:t>
    </dgm:pt>
    <dgm:pt modelId="{7A3EA0EE-54A6-471E-9038-166ABE4AAF67}" type="parTrans" cxnId="{3FDF6887-FC4A-4D13-85C4-86CBCCCB58F6}">
      <dgm:prSet/>
      <dgm:spPr/>
      <dgm:t>
        <a:bodyPr/>
        <a:lstStyle/>
        <a:p>
          <a:endParaRPr lang="en-US"/>
        </a:p>
      </dgm:t>
    </dgm:pt>
    <dgm:pt modelId="{ECC38504-0284-4B6B-AAF5-B96A38DCF886}" type="sibTrans" cxnId="{3FDF6887-FC4A-4D13-85C4-86CBCCCB58F6}">
      <dgm:prSet/>
      <dgm:spPr/>
      <dgm:t>
        <a:bodyPr/>
        <a:lstStyle/>
        <a:p>
          <a:endParaRPr lang="en-US"/>
        </a:p>
      </dgm:t>
    </dgm:pt>
    <dgm:pt modelId="{7869D1E2-0802-4B91-9868-9C832E815F0C}">
      <dgm:prSet/>
      <dgm:spPr/>
      <dgm:t>
        <a:bodyPr/>
        <a:lstStyle/>
        <a:p>
          <a:r>
            <a:rPr lang="en-US"/>
            <a:t>Navigating</a:t>
          </a:r>
        </a:p>
      </dgm:t>
    </dgm:pt>
    <dgm:pt modelId="{A52D5795-84BF-4B3C-A676-DDBDA3E8C75F}" type="parTrans" cxnId="{79ECCA38-2D3C-4EEF-B9C2-C0F83906AC2D}">
      <dgm:prSet/>
      <dgm:spPr/>
      <dgm:t>
        <a:bodyPr/>
        <a:lstStyle/>
        <a:p>
          <a:endParaRPr lang="en-US"/>
        </a:p>
      </dgm:t>
    </dgm:pt>
    <dgm:pt modelId="{F1E29081-14C1-4127-A86C-B23A52BCD22F}" type="sibTrans" cxnId="{79ECCA38-2D3C-4EEF-B9C2-C0F83906AC2D}">
      <dgm:prSet/>
      <dgm:spPr/>
      <dgm:t>
        <a:bodyPr/>
        <a:lstStyle/>
        <a:p>
          <a:endParaRPr lang="en-US"/>
        </a:p>
      </dgm:t>
    </dgm:pt>
    <dgm:pt modelId="{003DE3EF-3E40-4164-A6AA-6FDC3696FA3D}">
      <dgm:prSet/>
      <dgm:spPr/>
      <dgm:t>
        <a:bodyPr/>
        <a:lstStyle/>
        <a:p>
          <a:r>
            <a:rPr lang="en-US" dirty="0"/>
            <a:t>Know your current position</a:t>
          </a:r>
        </a:p>
      </dgm:t>
    </dgm:pt>
    <dgm:pt modelId="{55BAFEA0-5ABD-4E66-A7AF-9BF2FCC627A2}" type="parTrans" cxnId="{CC850C00-C771-46BA-B410-5EFADBF42066}">
      <dgm:prSet/>
      <dgm:spPr/>
      <dgm:t>
        <a:bodyPr/>
        <a:lstStyle/>
        <a:p>
          <a:endParaRPr lang="en-US"/>
        </a:p>
      </dgm:t>
    </dgm:pt>
    <dgm:pt modelId="{4ADA5466-2CCB-4ECB-8962-3226C194B5E4}" type="sibTrans" cxnId="{CC850C00-C771-46BA-B410-5EFADBF42066}">
      <dgm:prSet/>
      <dgm:spPr/>
      <dgm:t>
        <a:bodyPr/>
        <a:lstStyle/>
        <a:p>
          <a:endParaRPr lang="en-US"/>
        </a:p>
      </dgm:t>
    </dgm:pt>
    <dgm:pt modelId="{4BFA4E5B-C406-4D54-AB99-555143051A3D}">
      <dgm:prSet/>
      <dgm:spPr/>
      <dgm:t>
        <a:bodyPr/>
        <a:lstStyle/>
        <a:p>
          <a:r>
            <a:rPr lang="en-US" dirty="0"/>
            <a:t>See where challenges &amp; opportunities exist</a:t>
          </a:r>
        </a:p>
      </dgm:t>
    </dgm:pt>
    <dgm:pt modelId="{D5BFF18E-6C5D-4B5B-96BF-322A6AFD69AF}" type="parTrans" cxnId="{F5310698-3871-4EFB-B99C-AF0EE5891F48}">
      <dgm:prSet/>
      <dgm:spPr/>
      <dgm:t>
        <a:bodyPr/>
        <a:lstStyle/>
        <a:p>
          <a:endParaRPr lang="en-US"/>
        </a:p>
      </dgm:t>
    </dgm:pt>
    <dgm:pt modelId="{C4B75469-1623-4AF7-B303-85ECF3388FD2}" type="sibTrans" cxnId="{F5310698-3871-4EFB-B99C-AF0EE5891F48}">
      <dgm:prSet/>
      <dgm:spPr/>
      <dgm:t>
        <a:bodyPr/>
        <a:lstStyle/>
        <a:p>
          <a:endParaRPr lang="en-US"/>
        </a:p>
      </dgm:t>
    </dgm:pt>
    <dgm:pt modelId="{60C915A3-8CA0-4273-9B7C-1BA72F98A156}">
      <dgm:prSet/>
      <dgm:spPr/>
      <dgm:t>
        <a:bodyPr/>
        <a:lstStyle/>
        <a:p>
          <a:r>
            <a:rPr lang="en-US" dirty="0"/>
            <a:t>Have a direction and a plan</a:t>
          </a:r>
        </a:p>
      </dgm:t>
    </dgm:pt>
    <dgm:pt modelId="{50F0FC6D-229B-4354-A6F3-D59B117205D4}" type="parTrans" cxnId="{AB71C648-BC01-4F17-9A57-1EE5B84DF921}">
      <dgm:prSet/>
      <dgm:spPr/>
      <dgm:t>
        <a:bodyPr/>
        <a:lstStyle/>
        <a:p>
          <a:endParaRPr lang="en-US"/>
        </a:p>
      </dgm:t>
    </dgm:pt>
    <dgm:pt modelId="{9F427337-D0F7-4652-A653-ED2DE54E014C}" type="sibTrans" cxnId="{AB71C648-BC01-4F17-9A57-1EE5B84DF921}">
      <dgm:prSet/>
      <dgm:spPr/>
      <dgm:t>
        <a:bodyPr/>
        <a:lstStyle/>
        <a:p>
          <a:endParaRPr lang="en-US"/>
        </a:p>
      </dgm:t>
    </dgm:pt>
    <dgm:pt modelId="{663EA83C-51D1-4744-980F-BD0B6F9E6110}" type="pres">
      <dgm:prSet presAssocID="{F99B9B8B-5A17-40A6-B91F-042BAC9FC9BB}" presName="linear" presStyleCnt="0">
        <dgm:presLayoutVars>
          <dgm:dir/>
          <dgm:animLvl val="lvl"/>
          <dgm:resizeHandles val="exact"/>
        </dgm:presLayoutVars>
      </dgm:prSet>
      <dgm:spPr/>
    </dgm:pt>
    <dgm:pt modelId="{ED649C14-B472-417B-8A05-7D2A31C7EF86}" type="pres">
      <dgm:prSet presAssocID="{98643CD5-89AF-4350-BE3E-CC436B04E377}" presName="parentLin" presStyleCnt="0"/>
      <dgm:spPr/>
    </dgm:pt>
    <dgm:pt modelId="{E7FF9115-E394-464D-826D-570089676E4C}" type="pres">
      <dgm:prSet presAssocID="{98643CD5-89AF-4350-BE3E-CC436B04E377}" presName="parentLeftMargin" presStyleLbl="node1" presStyleIdx="0" presStyleCnt="2"/>
      <dgm:spPr/>
    </dgm:pt>
    <dgm:pt modelId="{D28975E7-6CBF-4269-8501-CDE70FF3B9A1}" type="pres">
      <dgm:prSet presAssocID="{98643CD5-89AF-4350-BE3E-CC436B04E377}" presName="parentText" presStyleLbl="node1" presStyleIdx="0" presStyleCnt="2">
        <dgm:presLayoutVars>
          <dgm:chMax val="0"/>
          <dgm:bulletEnabled val="1"/>
        </dgm:presLayoutVars>
      </dgm:prSet>
      <dgm:spPr/>
    </dgm:pt>
    <dgm:pt modelId="{94821793-FB8B-4360-AF8E-7D7AC15C5350}" type="pres">
      <dgm:prSet presAssocID="{98643CD5-89AF-4350-BE3E-CC436B04E377}" presName="negativeSpace" presStyleCnt="0"/>
      <dgm:spPr/>
    </dgm:pt>
    <dgm:pt modelId="{8F50F2D2-6BE4-4C2C-BD7B-526B01B9B6BA}" type="pres">
      <dgm:prSet presAssocID="{98643CD5-89AF-4350-BE3E-CC436B04E377}" presName="childText" presStyleLbl="conFgAcc1" presStyleIdx="0" presStyleCnt="2">
        <dgm:presLayoutVars>
          <dgm:bulletEnabled val="1"/>
        </dgm:presLayoutVars>
      </dgm:prSet>
      <dgm:spPr/>
    </dgm:pt>
    <dgm:pt modelId="{0BDF5FE4-C080-464E-98F7-92C6863A0674}" type="pres">
      <dgm:prSet presAssocID="{9B06EB62-79F4-412E-A3BE-9E0836F3B688}" presName="spaceBetweenRectangles" presStyleCnt="0"/>
      <dgm:spPr/>
    </dgm:pt>
    <dgm:pt modelId="{6C982927-9BB9-4E33-A00B-79C159A2A6D8}" type="pres">
      <dgm:prSet presAssocID="{7869D1E2-0802-4B91-9868-9C832E815F0C}" presName="parentLin" presStyleCnt="0"/>
      <dgm:spPr/>
    </dgm:pt>
    <dgm:pt modelId="{3114AD8A-A964-4063-AD7B-0DBEF174BA8C}" type="pres">
      <dgm:prSet presAssocID="{7869D1E2-0802-4B91-9868-9C832E815F0C}" presName="parentLeftMargin" presStyleLbl="node1" presStyleIdx="0" presStyleCnt="2"/>
      <dgm:spPr/>
    </dgm:pt>
    <dgm:pt modelId="{9E69D27A-5AFF-4A18-931A-D214893DC81F}" type="pres">
      <dgm:prSet presAssocID="{7869D1E2-0802-4B91-9868-9C832E815F0C}" presName="parentText" presStyleLbl="node1" presStyleIdx="1" presStyleCnt="2">
        <dgm:presLayoutVars>
          <dgm:chMax val="0"/>
          <dgm:bulletEnabled val="1"/>
        </dgm:presLayoutVars>
      </dgm:prSet>
      <dgm:spPr/>
    </dgm:pt>
    <dgm:pt modelId="{DACF6B45-6A23-42E5-8B87-88EE5FECE4AF}" type="pres">
      <dgm:prSet presAssocID="{7869D1E2-0802-4B91-9868-9C832E815F0C}" presName="negativeSpace" presStyleCnt="0"/>
      <dgm:spPr/>
    </dgm:pt>
    <dgm:pt modelId="{6647CFD8-3AFF-48A3-9297-3D50FE68020F}" type="pres">
      <dgm:prSet presAssocID="{7869D1E2-0802-4B91-9868-9C832E815F0C}" presName="childText" presStyleLbl="conFgAcc1" presStyleIdx="1" presStyleCnt="2">
        <dgm:presLayoutVars>
          <dgm:bulletEnabled val="1"/>
        </dgm:presLayoutVars>
      </dgm:prSet>
      <dgm:spPr/>
    </dgm:pt>
  </dgm:ptLst>
  <dgm:cxnLst>
    <dgm:cxn modelId="{CC850C00-C771-46BA-B410-5EFADBF42066}" srcId="{7869D1E2-0802-4B91-9868-9C832E815F0C}" destId="{003DE3EF-3E40-4164-A6AA-6FDC3696FA3D}" srcOrd="0" destOrd="0" parTransId="{55BAFEA0-5ABD-4E66-A7AF-9BF2FCC627A2}" sibTransId="{4ADA5466-2CCB-4ECB-8962-3226C194B5E4}"/>
    <dgm:cxn modelId="{A6593403-DD94-4AE6-8CFE-BD0F1B105F53}" type="presOf" srcId="{256311B8-49F4-4B25-8BD3-B6638735EA56}" destId="{8F50F2D2-6BE4-4C2C-BD7B-526B01B9B6BA}" srcOrd="0" destOrd="0" presId="urn:microsoft.com/office/officeart/2005/8/layout/list1"/>
    <dgm:cxn modelId="{AB5C291A-844C-4269-B147-631E0755404D}" type="presOf" srcId="{7869D1E2-0802-4B91-9868-9C832E815F0C}" destId="{9E69D27A-5AFF-4A18-931A-D214893DC81F}" srcOrd="1" destOrd="0" presId="urn:microsoft.com/office/officeart/2005/8/layout/list1"/>
    <dgm:cxn modelId="{2CDB9F2D-990A-4ED7-9916-07D071729728}" srcId="{98643CD5-89AF-4350-BE3E-CC436B04E377}" destId="{70626266-8821-4947-9E75-3934C5242C47}" srcOrd="3" destOrd="0" parTransId="{855DDAB2-4670-484F-8744-02F6A48762DD}" sibTransId="{C770D763-CD5F-41D1-8BC3-91987146ED5E}"/>
    <dgm:cxn modelId="{9DBB352F-81A1-4AAD-AEFE-0F7E0E7A87CD}" type="presOf" srcId="{4BFA4E5B-C406-4D54-AB99-555143051A3D}" destId="{6647CFD8-3AFF-48A3-9297-3D50FE68020F}" srcOrd="0" destOrd="1" presId="urn:microsoft.com/office/officeart/2005/8/layout/list1"/>
    <dgm:cxn modelId="{79ECCA38-2D3C-4EEF-B9C2-C0F83906AC2D}" srcId="{F99B9B8B-5A17-40A6-B91F-042BAC9FC9BB}" destId="{7869D1E2-0802-4B91-9868-9C832E815F0C}" srcOrd="1" destOrd="0" parTransId="{A52D5795-84BF-4B3C-A676-DDBDA3E8C75F}" sibTransId="{F1E29081-14C1-4127-A86C-B23A52BCD22F}"/>
    <dgm:cxn modelId="{0DB6813C-8734-4108-ADAE-B04978F9201D}" type="presOf" srcId="{D559D185-CB26-4EBE-A734-CD52E980E887}" destId="{8F50F2D2-6BE4-4C2C-BD7B-526B01B9B6BA}" srcOrd="0" destOrd="1" presId="urn:microsoft.com/office/officeart/2005/8/layout/list1"/>
    <dgm:cxn modelId="{B44EBE40-D972-4E66-8E4D-7CABC5D23A0A}" type="presOf" srcId="{98643CD5-89AF-4350-BE3E-CC436B04E377}" destId="{E7FF9115-E394-464D-826D-570089676E4C}" srcOrd="0" destOrd="0" presId="urn:microsoft.com/office/officeart/2005/8/layout/list1"/>
    <dgm:cxn modelId="{A8A7EF5C-5442-457C-B71D-2663F998B5AF}" srcId="{98643CD5-89AF-4350-BE3E-CC436B04E377}" destId="{D559D185-CB26-4EBE-A734-CD52E980E887}" srcOrd="1" destOrd="0" parTransId="{73E11F8C-3688-4812-9FE5-808F5FE68E3F}" sibTransId="{F445540E-6ABA-432C-A650-8B8E144A4C10}"/>
    <dgm:cxn modelId="{AB71C648-BC01-4F17-9A57-1EE5B84DF921}" srcId="{7869D1E2-0802-4B91-9868-9C832E815F0C}" destId="{60C915A3-8CA0-4273-9B7C-1BA72F98A156}" srcOrd="2" destOrd="0" parTransId="{50F0FC6D-229B-4354-A6F3-D59B117205D4}" sibTransId="{9F427337-D0F7-4652-A653-ED2DE54E014C}"/>
    <dgm:cxn modelId="{E629945A-D7B9-4262-B138-03A25D1B4A23}" srcId="{98643CD5-89AF-4350-BE3E-CC436B04E377}" destId="{256311B8-49F4-4B25-8BD3-B6638735EA56}" srcOrd="0" destOrd="0" parTransId="{A2F96B81-B239-4E00-8DE4-C8BB9CD633D6}" sibTransId="{E882EDB8-6A0D-4AA2-ABBE-F9EBEB518603}"/>
    <dgm:cxn modelId="{C471697D-3A15-4E0A-90F3-CCDD6849C492}" type="presOf" srcId="{24FDC086-4300-4FFE-8577-51169B68E73B}" destId="{8F50F2D2-6BE4-4C2C-BD7B-526B01B9B6BA}" srcOrd="0" destOrd="4" presId="urn:microsoft.com/office/officeart/2005/8/layout/list1"/>
    <dgm:cxn modelId="{3FDF6887-FC4A-4D13-85C4-86CBCCCB58F6}" srcId="{98643CD5-89AF-4350-BE3E-CC436B04E377}" destId="{24FDC086-4300-4FFE-8577-51169B68E73B}" srcOrd="4" destOrd="0" parTransId="{7A3EA0EE-54A6-471E-9038-166ABE4AAF67}" sibTransId="{ECC38504-0284-4B6B-AAF5-B96A38DCF886}"/>
    <dgm:cxn modelId="{C4297E92-431B-49B6-84A4-18575654EC8D}" type="presOf" srcId="{3F4B64E8-E249-4A56-A313-EEB5D0D39ACE}" destId="{8F50F2D2-6BE4-4C2C-BD7B-526B01B9B6BA}" srcOrd="0" destOrd="2" presId="urn:microsoft.com/office/officeart/2005/8/layout/list1"/>
    <dgm:cxn modelId="{F5310698-3871-4EFB-B99C-AF0EE5891F48}" srcId="{7869D1E2-0802-4B91-9868-9C832E815F0C}" destId="{4BFA4E5B-C406-4D54-AB99-555143051A3D}" srcOrd="1" destOrd="0" parTransId="{D5BFF18E-6C5D-4B5B-96BF-322A6AFD69AF}" sibTransId="{C4B75469-1623-4AF7-B303-85ECF3388FD2}"/>
    <dgm:cxn modelId="{5124CEAA-7D4F-4F88-BF04-3ACAD94239E8}" type="presOf" srcId="{F99B9B8B-5A17-40A6-B91F-042BAC9FC9BB}" destId="{663EA83C-51D1-4744-980F-BD0B6F9E6110}" srcOrd="0" destOrd="0" presId="urn:microsoft.com/office/officeart/2005/8/layout/list1"/>
    <dgm:cxn modelId="{4091ECBE-5DCF-42E7-B4A1-138256CBF844}" srcId="{F99B9B8B-5A17-40A6-B91F-042BAC9FC9BB}" destId="{98643CD5-89AF-4350-BE3E-CC436B04E377}" srcOrd="0" destOrd="0" parTransId="{CCAB09D5-41BF-472D-BB81-B3815F344280}" sibTransId="{9B06EB62-79F4-412E-A3BE-9E0836F3B688}"/>
    <dgm:cxn modelId="{6DB8F2BE-9AB2-4E2B-B703-F3D090F42C7C}" type="presOf" srcId="{98643CD5-89AF-4350-BE3E-CC436B04E377}" destId="{D28975E7-6CBF-4269-8501-CDE70FF3B9A1}" srcOrd="1" destOrd="0" presId="urn:microsoft.com/office/officeart/2005/8/layout/list1"/>
    <dgm:cxn modelId="{910415C3-BE59-436B-8F71-BDEC4B303814}" type="presOf" srcId="{7869D1E2-0802-4B91-9868-9C832E815F0C}" destId="{3114AD8A-A964-4063-AD7B-0DBEF174BA8C}" srcOrd="0" destOrd="0" presId="urn:microsoft.com/office/officeart/2005/8/layout/list1"/>
    <dgm:cxn modelId="{A4F655DC-5184-42CE-9BAA-3DB1065FC746}" type="presOf" srcId="{70626266-8821-4947-9E75-3934C5242C47}" destId="{8F50F2D2-6BE4-4C2C-BD7B-526B01B9B6BA}" srcOrd="0" destOrd="3" presId="urn:microsoft.com/office/officeart/2005/8/layout/list1"/>
    <dgm:cxn modelId="{5947E4EC-E081-4EAE-A116-617C76B535BF}" type="presOf" srcId="{60C915A3-8CA0-4273-9B7C-1BA72F98A156}" destId="{6647CFD8-3AFF-48A3-9297-3D50FE68020F}" srcOrd="0" destOrd="2" presId="urn:microsoft.com/office/officeart/2005/8/layout/list1"/>
    <dgm:cxn modelId="{F1D059F0-3049-4725-A027-E725AC398510}" srcId="{98643CD5-89AF-4350-BE3E-CC436B04E377}" destId="{3F4B64E8-E249-4A56-A313-EEB5D0D39ACE}" srcOrd="2" destOrd="0" parTransId="{57F51850-13E4-4A0A-AF23-61AE0BCB00FB}" sibTransId="{4C99E3B6-2AF7-4520-89D7-A2D1CC0CCB8F}"/>
    <dgm:cxn modelId="{D62C01FD-63B2-42B7-8330-E3B3A0FED580}" type="presOf" srcId="{003DE3EF-3E40-4164-A6AA-6FDC3696FA3D}" destId="{6647CFD8-3AFF-48A3-9297-3D50FE68020F}" srcOrd="0" destOrd="0" presId="urn:microsoft.com/office/officeart/2005/8/layout/list1"/>
    <dgm:cxn modelId="{7E1AFC08-9589-4B01-BD10-730F5968E408}" type="presParOf" srcId="{663EA83C-51D1-4744-980F-BD0B6F9E6110}" destId="{ED649C14-B472-417B-8A05-7D2A31C7EF86}" srcOrd="0" destOrd="0" presId="urn:microsoft.com/office/officeart/2005/8/layout/list1"/>
    <dgm:cxn modelId="{A228C0A2-5472-4FA0-9558-BF0F606F02D7}" type="presParOf" srcId="{ED649C14-B472-417B-8A05-7D2A31C7EF86}" destId="{E7FF9115-E394-464D-826D-570089676E4C}" srcOrd="0" destOrd="0" presId="urn:microsoft.com/office/officeart/2005/8/layout/list1"/>
    <dgm:cxn modelId="{04658517-CF64-4AAA-9FBB-73F5EF5E60E0}" type="presParOf" srcId="{ED649C14-B472-417B-8A05-7D2A31C7EF86}" destId="{D28975E7-6CBF-4269-8501-CDE70FF3B9A1}" srcOrd="1" destOrd="0" presId="urn:microsoft.com/office/officeart/2005/8/layout/list1"/>
    <dgm:cxn modelId="{EDB9488C-695F-4CA9-B72C-8339055B53AB}" type="presParOf" srcId="{663EA83C-51D1-4744-980F-BD0B6F9E6110}" destId="{94821793-FB8B-4360-AF8E-7D7AC15C5350}" srcOrd="1" destOrd="0" presId="urn:microsoft.com/office/officeart/2005/8/layout/list1"/>
    <dgm:cxn modelId="{7F9E4701-CC1D-44F2-A5F1-523ADB3D23C2}" type="presParOf" srcId="{663EA83C-51D1-4744-980F-BD0B6F9E6110}" destId="{8F50F2D2-6BE4-4C2C-BD7B-526B01B9B6BA}" srcOrd="2" destOrd="0" presId="urn:microsoft.com/office/officeart/2005/8/layout/list1"/>
    <dgm:cxn modelId="{D1CC97A7-02B8-43C3-A086-2507883D15EE}" type="presParOf" srcId="{663EA83C-51D1-4744-980F-BD0B6F9E6110}" destId="{0BDF5FE4-C080-464E-98F7-92C6863A0674}" srcOrd="3" destOrd="0" presId="urn:microsoft.com/office/officeart/2005/8/layout/list1"/>
    <dgm:cxn modelId="{AC3FA524-944B-49AF-983F-E2B4641DD318}" type="presParOf" srcId="{663EA83C-51D1-4744-980F-BD0B6F9E6110}" destId="{6C982927-9BB9-4E33-A00B-79C159A2A6D8}" srcOrd="4" destOrd="0" presId="urn:microsoft.com/office/officeart/2005/8/layout/list1"/>
    <dgm:cxn modelId="{B645DF01-A0FB-409D-9335-0B45A2FD177D}" type="presParOf" srcId="{6C982927-9BB9-4E33-A00B-79C159A2A6D8}" destId="{3114AD8A-A964-4063-AD7B-0DBEF174BA8C}" srcOrd="0" destOrd="0" presId="urn:microsoft.com/office/officeart/2005/8/layout/list1"/>
    <dgm:cxn modelId="{0488C35A-9DE6-4B04-B05C-A11873939676}" type="presParOf" srcId="{6C982927-9BB9-4E33-A00B-79C159A2A6D8}" destId="{9E69D27A-5AFF-4A18-931A-D214893DC81F}" srcOrd="1" destOrd="0" presId="urn:microsoft.com/office/officeart/2005/8/layout/list1"/>
    <dgm:cxn modelId="{E431CBD3-12FE-4F85-8B95-BF8255E3FC7D}" type="presParOf" srcId="{663EA83C-51D1-4744-980F-BD0B6F9E6110}" destId="{DACF6B45-6A23-42E5-8B87-88EE5FECE4AF}" srcOrd="5" destOrd="0" presId="urn:microsoft.com/office/officeart/2005/8/layout/list1"/>
    <dgm:cxn modelId="{46DA399F-E98E-43BC-BC3A-9DC4BC40402D}" type="presParOf" srcId="{663EA83C-51D1-4744-980F-BD0B6F9E6110}" destId="{6647CFD8-3AFF-48A3-9297-3D50FE68020F}"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2002A94-7587-41C0-A5B8-13A94CCBE40D}"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0EBA892-0C96-4D1B-9E46-5F93C6A1A05C}">
      <dgm:prSet/>
      <dgm:spPr/>
      <dgm:t>
        <a:bodyPr/>
        <a:lstStyle/>
        <a:p>
          <a:pPr>
            <a:defRPr cap="all"/>
          </a:pPr>
          <a:r>
            <a:rPr lang="en-US"/>
            <a:t>Designation</a:t>
          </a:r>
        </a:p>
      </dgm:t>
    </dgm:pt>
    <dgm:pt modelId="{29FCDBC4-C797-4ABA-A0B9-6D07D06F03AA}" type="parTrans" cxnId="{4A65A5CA-7AA2-4BE8-9EB7-6D652BB7237A}">
      <dgm:prSet/>
      <dgm:spPr/>
      <dgm:t>
        <a:bodyPr/>
        <a:lstStyle/>
        <a:p>
          <a:endParaRPr lang="en-US"/>
        </a:p>
      </dgm:t>
    </dgm:pt>
    <dgm:pt modelId="{7CB730C5-2584-471B-B797-C6204BA7613B}" type="sibTrans" cxnId="{4A65A5CA-7AA2-4BE8-9EB7-6D652BB7237A}">
      <dgm:prSet/>
      <dgm:spPr/>
      <dgm:t>
        <a:bodyPr/>
        <a:lstStyle/>
        <a:p>
          <a:endParaRPr lang="en-US"/>
        </a:p>
      </dgm:t>
    </dgm:pt>
    <dgm:pt modelId="{91CFF61B-F190-4223-9EA1-02C0C351D3F8}">
      <dgm:prSet/>
      <dgm:spPr/>
      <dgm:t>
        <a:bodyPr/>
        <a:lstStyle/>
        <a:p>
          <a:pPr>
            <a:defRPr cap="all"/>
          </a:pPr>
          <a:r>
            <a:rPr lang="en-US"/>
            <a:t>Application</a:t>
          </a:r>
        </a:p>
      </dgm:t>
    </dgm:pt>
    <dgm:pt modelId="{B043BCCC-D6EE-41B9-BDBE-2D2F0BE24DC7}" type="parTrans" cxnId="{26300235-77FE-435D-918C-9DD59CB5575A}">
      <dgm:prSet/>
      <dgm:spPr/>
      <dgm:t>
        <a:bodyPr/>
        <a:lstStyle/>
        <a:p>
          <a:endParaRPr lang="en-US"/>
        </a:p>
      </dgm:t>
    </dgm:pt>
    <dgm:pt modelId="{8150D7B6-AD28-4DC7-B708-2343F8CC70B0}" type="sibTrans" cxnId="{26300235-77FE-435D-918C-9DD59CB5575A}">
      <dgm:prSet/>
      <dgm:spPr/>
      <dgm:t>
        <a:bodyPr/>
        <a:lstStyle/>
        <a:p>
          <a:endParaRPr lang="en-US"/>
        </a:p>
      </dgm:t>
    </dgm:pt>
    <dgm:pt modelId="{873876F1-25AA-4F96-9074-DA08D6667FF9}">
      <dgm:prSet/>
      <dgm:spPr/>
      <dgm:t>
        <a:bodyPr/>
        <a:lstStyle/>
        <a:p>
          <a:pPr>
            <a:defRPr cap="all"/>
          </a:pPr>
          <a:r>
            <a:rPr lang="en-US"/>
            <a:t>Activation</a:t>
          </a:r>
        </a:p>
      </dgm:t>
    </dgm:pt>
    <dgm:pt modelId="{210A446F-1DE4-404D-9FD0-7DA5754E4C3B}" type="parTrans" cxnId="{EAAE2A26-C21E-4F71-9DC7-B9E06133FC35}">
      <dgm:prSet/>
      <dgm:spPr/>
      <dgm:t>
        <a:bodyPr/>
        <a:lstStyle/>
        <a:p>
          <a:endParaRPr lang="en-US"/>
        </a:p>
      </dgm:t>
    </dgm:pt>
    <dgm:pt modelId="{A1DC9775-C59A-4DBD-9FC2-6C559BF6C6A6}" type="sibTrans" cxnId="{EAAE2A26-C21E-4F71-9DC7-B9E06133FC35}">
      <dgm:prSet/>
      <dgm:spPr/>
      <dgm:t>
        <a:bodyPr/>
        <a:lstStyle/>
        <a:p>
          <a:endParaRPr lang="en-US"/>
        </a:p>
      </dgm:t>
    </dgm:pt>
    <dgm:pt modelId="{AED6B21F-A48B-4537-8663-884E0BE3493C}" type="pres">
      <dgm:prSet presAssocID="{92002A94-7587-41C0-A5B8-13A94CCBE40D}" presName="root" presStyleCnt="0">
        <dgm:presLayoutVars>
          <dgm:dir/>
          <dgm:resizeHandles val="exact"/>
        </dgm:presLayoutVars>
      </dgm:prSet>
      <dgm:spPr/>
    </dgm:pt>
    <dgm:pt modelId="{560BDC4E-25FE-4FFF-99BB-C35C18DEECDE}" type="pres">
      <dgm:prSet presAssocID="{D0EBA892-0C96-4D1B-9E46-5F93C6A1A05C}" presName="compNode" presStyleCnt="0"/>
      <dgm:spPr/>
    </dgm:pt>
    <dgm:pt modelId="{0CAE5111-290C-44A1-AE87-FAB1054FC037}" type="pres">
      <dgm:prSet presAssocID="{D0EBA892-0C96-4D1B-9E46-5F93C6A1A05C}" presName="iconBgRect" presStyleLbl="bgShp" presStyleIdx="0" presStyleCnt="3"/>
      <dgm:spPr/>
    </dgm:pt>
    <dgm:pt modelId="{E9BD21E5-52A8-4206-8280-089A5108E1F4}" type="pres">
      <dgm:prSet presAssocID="{D0EBA892-0C96-4D1B-9E46-5F93C6A1A05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ertificate"/>
        </a:ext>
      </dgm:extLst>
    </dgm:pt>
    <dgm:pt modelId="{C6C5DDDB-36A5-461A-B2A2-AACFDAB5762E}" type="pres">
      <dgm:prSet presAssocID="{D0EBA892-0C96-4D1B-9E46-5F93C6A1A05C}" presName="spaceRect" presStyleCnt="0"/>
      <dgm:spPr/>
    </dgm:pt>
    <dgm:pt modelId="{E4948C62-9358-457C-BFB0-E87A37B00667}" type="pres">
      <dgm:prSet presAssocID="{D0EBA892-0C96-4D1B-9E46-5F93C6A1A05C}" presName="textRect" presStyleLbl="revTx" presStyleIdx="0" presStyleCnt="3">
        <dgm:presLayoutVars>
          <dgm:chMax val="1"/>
          <dgm:chPref val="1"/>
        </dgm:presLayoutVars>
      </dgm:prSet>
      <dgm:spPr/>
    </dgm:pt>
    <dgm:pt modelId="{BCA1FA18-2178-4F7E-851D-7426BF3B632F}" type="pres">
      <dgm:prSet presAssocID="{7CB730C5-2584-471B-B797-C6204BA7613B}" presName="sibTrans" presStyleCnt="0"/>
      <dgm:spPr/>
    </dgm:pt>
    <dgm:pt modelId="{BEAD13AE-F8AB-4533-BD65-7E7958E6BF5B}" type="pres">
      <dgm:prSet presAssocID="{91CFF61B-F190-4223-9EA1-02C0C351D3F8}" presName="compNode" presStyleCnt="0"/>
      <dgm:spPr/>
    </dgm:pt>
    <dgm:pt modelId="{C2524ABF-1A68-4D92-859C-5D9BF9FEEC66}" type="pres">
      <dgm:prSet presAssocID="{91CFF61B-F190-4223-9EA1-02C0C351D3F8}" presName="iconBgRect" presStyleLbl="bgShp" presStyleIdx="1" presStyleCnt="3"/>
      <dgm:spPr/>
    </dgm:pt>
    <dgm:pt modelId="{B5E11741-9F06-42EB-B5A0-B1BE3B762314}" type="pres">
      <dgm:prSet presAssocID="{91CFF61B-F190-4223-9EA1-02C0C351D3F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ryboard"/>
        </a:ext>
      </dgm:extLst>
    </dgm:pt>
    <dgm:pt modelId="{9AFB6B68-856E-455F-92D0-143F61668679}" type="pres">
      <dgm:prSet presAssocID="{91CFF61B-F190-4223-9EA1-02C0C351D3F8}" presName="spaceRect" presStyleCnt="0"/>
      <dgm:spPr/>
    </dgm:pt>
    <dgm:pt modelId="{109406CF-3EB8-4D0C-AD3E-C24CC0D3923F}" type="pres">
      <dgm:prSet presAssocID="{91CFF61B-F190-4223-9EA1-02C0C351D3F8}" presName="textRect" presStyleLbl="revTx" presStyleIdx="1" presStyleCnt="3">
        <dgm:presLayoutVars>
          <dgm:chMax val="1"/>
          <dgm:chPref val="1"/>
        </dgm:presLayoutVars>
      </dgm:prSet>
      <dgm:spPr/>
    </dgm:pt>
    <dgm:pt modelId="{34DC19DC-4794-4FE5-B63E-226DEADC45E9}" type="pres">
      <dgm:prSet presAssocID="{8150D7B6-AD28-4DC7-B708-2343F8CC70B0}" presName="sibTrans" presStyleCnt="0"/>
      <dgm:spPr/>
    </dgm:pt>
    <dgm:pt modelId="{55D1E4CB-3AEB-44BC-A6DD-FF000179BF6A}" type="pres">
      <dgm:prSet presAssocID="{873876F1-25AA-4F96-9074-DA08D6667FF9}" presName="compNode" presStyleCnt="0"/>
      <dgm:spPr/>
    </dgm:pt>
    <dgm:pt modelId="{9499BB05-0FBB-40C9-B318-5A0C6284E3DF}" type="pres">
      <dgm:prSet presAssocID="{873876F1-25AA-4F96-9074-DA08D6667FF9}" presName="iconBgRect" presStyleLbl="bgShp" presStyleIdx="2" presStyleCnt="3"/>
      <dgm:spPr/>
    </dgm:pt>
    <dgm:pt modelId="{A49A4F2F-0258-433C-B71F-B24C54CC1859}" type="pres">
      <dgm:prSet presAssocID="{873876F1-25AA-4F96-9074-DA08D6667FF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nfiguration"/>
        </a:ext>
      </dgm:extLst>
    </dgm:pt>
    <dgm:pt modelId="{017B2D70-8A5C-4163-97F0-28B380B8D0EE}" type="pres">
      <dgm:prSet presAssocID="{873876F1-25AA-4F96-9074-DA08D6667FF9}" presName="spaceRect" presStyleCnt="0"/>
      <dgm:spPr/>
    </dgm:pt>
    <dgm:pt modelId="{9BE6C862-FC9A-4724-A18A-1478F9AC74EA}" type="pres">
      <dgm:prSet presAssocID="{873876F1-25AA-4F96-9074-DA08D6667FF9}" presName="textRect" presStyleLbl="revTx" presStyleIdx="2" presStyleCnt="3">
        <dgm:presLayoutVars>
          <dgm:chMax val="1"/>
          <dgm:chPref val="1"/>
        </dgm:presLayoutVars>
      </dgm:prSet>
      <dgm:spPr/>
    </dgm:pt>
  </dgm:ptLst>
  <dgm:cxnLst>
    <dgm:cxn modelId="{EAAE2A26-C21E-4F71-9DC7-B9E06133FC35}" srcId="{92002A94-7587-41C0-A5B8-13A94CCBE40D}" destId="{873876F1-25AA-4F96-9074-DA08D6667FF9}" srcOrd="2" destOrd="0" parTransId="{210A446F-1DE4-404D-9FD0-7DA5754E4C3B}" sibTransId="{A1DC9775-C59A-4DBD-9FC2-6C559BF6C6A6}"/>
    <dgm:cxn modelId="{F4EBC226-9594-4463-B64B-E6FF9BED5D7F}" type="presOf" srcId="{D0EBA892-0C96-4D1B-9E46-5F93C6A1A05C}" destId="{E4948C62-9358-457C-BFB0-E87A37B00667}" srcOrd="0" destOrd="0" presId="urn:microsoft.com/office/officeart/2018/5/layout/IconCircleLabelList"/>
    <dgm:cxn modelId="{26300235-77FE-435D-918C-9DD59CB5575A}" srcId="{92002A94-7587-41C0-A5B8-13A94CCBE40D}" destId="{91CFF61B-F190-4223-9EA1-02C0C351D3F8}" srcOrd="1" destOrd="0" parTransId="{B043BCCC-D6EE-41B9-BDBE-2D2F0BE24DC7}" sibTransId="{8150D7B6-AD28-4DC7-B708-2343F8CC70B0}"/>
    <dgm:cxn modelId="{90205A76-BA67-448E-8ACC-240472C503C9}" type="presOf" srcId="{873876F1-25AA-4F96-9074-DA08D6667FF9}" destId="{9BE6C862-FC9A-4724-A18A-1478F9AC74EA}" srcOrd="0" destOrd="0" presId="urn:microsoft.com/office/officeart/2018/5/layout/IconCircleLabelList"/>
    <dgm:cxn modelId="{A0E6A994-F1A3-4772-A364-9706C72C0621}" type="presOf" srcId="{91CFF61B-F190-4223-9EA1-02C0C351D3F8}" destId="{109406CF-3EB8-4D0C-AD3E-C24CC0D3923F}" srcOrd="0" destOrd="0" presId="urn:microsoft.com/office/officeart/2018/5/layout/IconCircleLabelList"/>
    <dgm:cxn modelId="{4A65A5CA-7AA2-4BE8-9EB7-6D652BB7237A}" srcId="{92002A94-7587-41C0-A5B8-13A94CCBE40D}" destId="{D0EBA892-0C96-4D1B-9E46-5F93C6A1A05C}" srcOrd="0" destOrd="0" parTransId="{29FCDBC4-C797-4ABA-A0B9-6D07D06F03AA}" sibTransId="{7CB730C5-2584-471B-B797-C6204BA7613B}"/>
    <dgm:cxn modelId="{274A94D2-ABC1-42BF-B92B-7348BFC30B38}" type="presOf" srcId="{92002A94-7587-41C0-A5B8-13A94CCBE40D}" destId="{AED6B21F-A48B-4537-8663-884E0BE3493C}" srcOrd="0" destOrd="0" presId="urn:microsoft.com/office/officeart/2018/5/layout/IconCircleLabelList"/>
    <dgm:cxn modelId="{E9F21916-61A1-48B5-AE73-AECE1EBD60BE}" type="presParOf" srcId="{AED6B21F-A48B-4537-8663-884E0BE3493C}" destId="{560BDC4E-25FE-4FFF-99BB-C35C18DEECDE}" srcOrd="0" destOrd="0" presId="urn:microsoft.com/office/officeart/2018/5/layout/IconCircleLabelList"/>
    <dgm:cxn modelId="{46316502-1EFE-4800-8CBE-5E8EBA63CEF4}" type="presParOf" srcId="{560BDC4E-25FE-4FFF-99BB-C35C18DEECDE}" destId="{0CAE5111-290C-44A1-AE87-FAB1054FC037}" srcOrd="0" destOrd="0" presId="urn:microsoft.com/office/officeart/2018/5/layout/IconCircleLabelList"/>
    <dgm:cxn modelId="{89D2A1DC-10AA-44CA-8F3C-9808BC8473C2}" type="presParOf" srcId="{560BDC4E-25FE-4FFF-99BB-C35C18DEECDE}" destId="{E9BD21E5-52A8-4206-8280-089A5108E1F4}" srcOrd="1" destOrd="0" presId="urn:microsoft.com/office/officeart/2018/5/layout/IconCircleLabelList"/>
    <dgm:cxn modelId="{A1BA2F7C-F1AD-4380-91C8-B4910371150D}" type="presParOf" srcId="{560BDC4E-25FE-4FFF-99BB-C35C18DEECDE}" destId="{C6C5DDDB-36A5-461A-B2A2-AACFDAB5762E}" srcOrd="2" destOrd="0" presId="urn:microsoft.com/office/officeart/2018/5/layout/IconCircleLabelList"/>
    <dgm:cxn modelId="{F0C6CF49-23A1-42DE-A72A-1045E5710FF7}" type="presParOf" srcId="{560BDC4E-25FE-4FFF-99BB-C35C18DEECDE}" destId="{E4948C62-9358-457C-BFB0-E87A37B00667}" srcOrd="3" destOrd="0" presId="urn:microsoft.com/office/officeart/2018/5/layout/IconCircleLabelList"/>
    <dgm:cxn modelId="{A5913C7C-9C43-4396-97C1-72CDBF547B37}" type="presParOf" srcId="{AED6B21F-A48B-4537-8663-884E0BE3493C}" destId="{BCA1FA18-2178-4F7E-851D-7426BF3B632F}" srcOrd="1" destOrd="0" presId="urn:microsoft.com/office/officeart/2018/5/layout/IconCircleLabelList"/>
    <dgm:cxn modelId="{0016ED91-EF08-4076-8835-A9686211B906}" type="presParOf" srcId="{AED6B21F-A48B-4537-8663-884E0BE3493C}" destId="{BEAD13AE-F8AB-4533-BD65-7E7958E6BF5B}" srcOrd="2" destOrd="0" presId="urn:microsoft.com/office/officeart/2018/5/layout/IconCircleLabelList"/>
    <dgm:cxn modelId="{D1044C1A-1408-44A2-BB13-0236B534542E}" type="presParOf" srcId="{BEAD13AE-F8AB-4533-BD65-7E7958E6BF5B}" destId="{C2524ABF-1A68-4D92-859C-5D9BF9FEEC66}" srcOrd="0" destOrd="0" presId="urn:microsoft.com/office/officeart/2018/5/layout/IconCircleLabelList"/>
    <dgm:cxn modelId="{3B269EAC-93B5-4B05-92F7-1D8999BADC97}" type="presParOf" srcId="{BEAD13AE-F8AB-4533-BD65-7E7958E6BF5B}" destId="{B5E11741-9F06-42EB-B5A0-B1BE3B762314}" srcOrd="1" destOrd="0" presId="urn:microsoft.com/office/officeart/2018/5/layout/IconCircleLabelList"/>
    <dgm:cxn modelId="{75439DDD-022A-432A-B670-C215AD52D4C2}" type="presParOf" srcId="{BEAD13AE-F8AB-4533-BD65-7E7958E6BF5B}" destId="{9AFB6B68-856E-455F-92D0-143F61668679}" srcOrd="2" destOrd="0" presId="urn:microsoft.com/office/officeart/2018/5/layout/IconCircleLabelList"/>
    <dgm:cxn modelId="{57906F73-152F-4D33-9EC4-63E18018986E}" type="presParOf" srcId="{BEAD13AE-F8AB-4533-BD65-7E7958E6BF5B}" destId="{109406CF-3EB8-4D0C-AD3E-C24CC0D3923F}" srcOrd="3" destOrd="0" presId="urn:microsoft.com/office/officeart/2018/5/layout/IconCircleLabelList"/>
    <dgm:cxn modelId="{0D4EB221-CA2B-4BF2-80FD-B94855E83292}" type="presParOf" srcId="{AED6B21F-A48B-4537-8663-884E0BE3493C}" destId="{34DC19DC-4794-4FE5-B63E-226DEADC45E9}" srcOrd="3" destOrd="0" presId="urn:microsoft.com/office/officeart/2018/5/layout/IconCircleLabelList"/>
    <dgm:cxn modelId="{1C37E0AA-6A0A-415E-AC16-207CC15BA1C4}" type="presParOf" srcId="{AED6B21F-A48B-4537-8663-884E0BE3493C}" destId="{55D1E4CB-3AEB-44BC-A6DD-FF000179BF6A}" srcOrd="4" destOrd="0" presId="urn:microsoft.com/office/officeart/2018/5/layout/IconCircleLabelList"/>
    <dgm:cxn modelId="{4A9067ED-4E9F-402B-BD85-641ECBAA487D}" type="presParOf" srcId="{55D1E4CB-3AEB-44BC-A6DD-FF000179BF6A}" destId="{9499BB05-0FBB-40C9-B318-5A0C6284E3DF}" srcOrd="0" destOrd="0" presId="urn:microsoft.com/office/officeart/2018/5/layout/IconCircleLabelList"/>
    <dgm:cxn modelId="{59B18FAE-37E9-4435-8437-2E916BD5A1B2}" type="presParOf" srcId="{55D1E4CB-3AEB-44BC-A6DD-FF000179BF6A}" destId="{A49A4F2F-0258-433C-B71F-B24C54CC1859}" srcOrd="1" destOrd="0" presId="urn:microsoft.com/office/officeart/2018/5/layout/IconCircleLabelList"/>
    <dgm:cxn modelId="{DE041DE7-68D5-44DE-BC66-A76131508CE7}" type="presParOf" srcId="{55D1E4CB-3AEB-44BC-A6DD-FF000179BF6A}" destId="{017B2D70-8A5C-4163-97F0-28B380B8D0EE}" srcOrd="2" destOrd="0" presId="urn:microsoft.com/office/officeart/2018/5/layout/IconCircleLabelList"/>
    <dgm:cxn modelId="{792108DC-6632-43FF-8D62-1BFD9AE2D1FB}" type="presParOf" srcId="{55D1E4CB-3AEB-44BC-A6DD-FF000179BF6A}" destId="{9BE6C862-FC9A-4724-A18A-1478F9AC74EA}"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F5029CB-109D-4B0C-9FA5-2C4E64D604C1}"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9EA44440-6F07-4E8C-BB5C-8690B38DFD4A}">
      <dgm:prSet/>
      <dgm:spPr/>
      <dgm:t>
        <a:bodyPr/>
        <a:lstStyle/>
        <a:p>
          <a:r>
            <a:rPr lang="en-US">
              <a:solidFill>
                <a:schemeClr val="bg1"/>
              </a:solidFill>
            </a:rPr>
            <a:t>Incoterms: </a:t>
          </a:r>
          <a:r>
            <a:rPr lang="en-US">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Incoterms Explained [2025 Ultimate Guide] | Freightos</a:t>
          </a:r>
          <a:endParaRPr lang="en-US">
            <a:solidFill>
              <a:schemeClr val="bg1"/>
            </a:solidFill>
          </a:endParaRPr>
        </a:p>
      </dgm:t>
    </dgm:pt>
    <dgm:pt modelId="{F7DACC46-2F15-4F79-874E-9BD3D461E807}" type="parTrans" cxnId="{9DEC2178-2E53-4707-AF67-A69A0206C224}">
      <dgm:prSet/>
      <dgm:spPr/>
      <dgm:t>
        <a:bodyPr/>
        <a:lstStyle/>
        <a:p>
          <a:endParaRPr lang="en-US">
            <a:solidFill>
              <a:schemeClr val="bg1"/>
            </a:solidFill>
          </a:endParaRPr>
        </a:p>
      </dgm:t>
    </dgm:pt>
    <dgm:pt modelId="{2936C9EF-A020-49BC-9D01-26E1E5AC9C9E}" type="sibTrans" cxnId="{9DEC2178-2E53-4707-AF67-A69A0206C224}">
      <dgm:prSet/>
      <dgm:spPr/>
      <dgm:t>
        <a:bodyPr/>
        <a:lstStyle/>
        <a:p>
          <a:endParaRPr lang="en-US">
            <a:solidFill>
              <a:schemeClr val="bg1"/>
            </a:solidFill>
          </a:endParaRPr>
        </a:p>
      </dgm:t>
    </dgm:pt>
    <dgm:pt modelId="{7365A7E6-1263-40CD-8731-A9C5D44581D0}">
      <dgm:prSet/>
      <dgm:spPr/>
      <dgm:t>
        <a:bodyPr/>
        <a:lstStyle/>
        <a:p>
          <a:r>
            <a:rPr lang="en-US">
              <a:solidFill>
                <a:schemeClr val="bg1"/>
              </a:solidFill>
            </a:rPr>
            <a:t>US Tariff Codes: </a:t>
          </a:r>
          <a:r>
            <a:rPr lang="en-US">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Harmonized Tariff Schedule</a:t>
          </a:r>
          <a:endParaRPr lang="en-US">
            <a:solidFill>
              <a:schemeClr val="bg1"/>
            </a:solidFill>
          </a:endParaRPr>
        </a:p>
      </dgm:t>
    </dgm:pt>
    <dgm:pt modelId="{D6AE38BF-152B-4C5D-A614-9B2C6D4C6B5E}" type="parTrans" cxnId="{6A176951-B64C-470B-AC47-BBECFD39CFF1}">
      <dgm:prSet/>
      <dgm:spPr/>
      <dgm:t>
        <a:bodyPr/>
        <a:lstStyle/>
        <a:p>
          <a:endParaRPr lang="en-US">
            <a:solidFill>
              <a:schemeClr val="bg1"/>
            </a:solidFill>
          </a:endParaRPr>
        </a:p>
      </dgm:t>
    </dgm:pt>
    <dgm:pt modelId="{7A58488E-C3E1-4BE5-8424-AD04FC26EEEC}" type="sibTrans" cxnId="{6A176951-B64C-470B-AC47-BBECFD39CFF1}">
      <dgm:prSet/>
      <dgm:spPr/>
      <dgm:t>
        <a:bodyPr/>
        <a:lstStyle/>
        <a:p>
          <a:endParaRPr lang="en-US">
            <a:solidFill>
              <a:schemeClr val="bg1"/>
            </a:solidFill>
          </a:endParaRPr>
        </a:p>
      </dgm:t>
    </dgm:pt>
    <dgm:pt modelId="{BE15B5A1-596B-43C5-8D30-72DBA1128C2D}">
      <dgm:prSet/>
      <dgm:spPr/>
      <dgm:t>
        <a:bodyPr/>
        <a:lstStyle/>
        <a:p>
          <a:r>
            <a:rPr lang="en-US">
              <a:solidFill>
                <a:schemeClr val="bg1"/>
              </a:solidFill>
            </a:rPr>
            <a:t>Canadian Tariff Codes: </a:t>
          </a:r>
          <a:r>
            <a:rPr lang="en-US">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Customs Tariff 2025</a:t>
          </a:r>
          <a:endParaRPr lang="en-US">
            <a:solidFill>
              <a:schemeClr val="bg1"/>
            </a:solidFill>
          </a:endParaRPr>
        </a:p>
      </dgm:t>
    </dgm:pt>
    <dgm:pt modelId="{021106D5-1ED5-44D7-B250-62B60962E670}" type="parTrans" cxnId="{CE48F7CC-25C6-4904-8D60-A58A5C74C4B2}">
      <dgm:prSet/>
      <dgm:spPr/>
      <dgm:t>
        <a:bodyPr/>
        <a:lstStyle/>
        <a:p>
          <a:endParaRPr lang="en-US">
            <a:solidFill>
              <a:schemeClr val="bg1"/>
            </a:solidFill>
          </a:endParaRPr>
        </a:p>
      </dgm:t>
    </dgm:pt>
    <dgm:pt modelId="{DAFB9B49-1A26-4B1F-83E1-A52FD5D25A96}" type="sibTrans" cxnId="{CE48F7CC-25C6-4904-8D60-A58A5C74C4B2}">
      <dgm:prSet/>
      <dgm:spPr/>
      <dgm:t>
        <a:bodyPr/>
        <a:lstStyle/>
        <a:p>
          <a:endParaRPr lang="en-US">
            <a:solidFill>
              <a:schemeClr val="bg1"/>
            </a:solidFill>
          </a:endParaRPr>
        </a:p>
      </dgm:t>
    </dgm:pt>
    <dgm:pt modelId="{7DE190F9-B58A-4FD6-8A03-30448A80CE56}">
      <dgm:prSet/>
      <dgm:spPr/>
      <dgm:t>
        <a:bodyPr/>
        <a:lstStyle/>
        <a:p>
          <a:r>
            <a:rPr lang="en-US">
              <a:solidFill>
                <a:schemeClr val="bg1"/>
              </a:solidFill>
            </a:rPr>
            <a:t>Section 232:  </a:t>
          </a:r>
        </a:p>
      </dgm:t>
    </dgm:pt>
    <dgm:pt modelId="{5EDCB70E-60ED-4177-AB60-8307896A5CD7}" type="parTrans" cxnId="{C0D9B334-C5D5-411D-9688-6594A1F25E2D}">
      <dgm:prSet/>
      <dgm:spPr/>
      <dgm:t>
        <a:bodyPr/>
        <a:lstStyle/>
        <a:p>
          <a:endParaRPr lang="en-US">
            <a:solidFill>
              <a:schemeClr val="bg1"/>
            </a:solidFill>
          </a:endParaRPr>
        </a:p>
      </dgm:t>
    </dgm:pt>
    <dgm:pt modelId="{A1C65EC0-449E-43AC-BCE5-C1B4FCD20BF3}" type="sibTrans" cxnId="{C0D9B334-C5D5-411D-9688-6594A1F25E2D}">
      <dgm:prSet/>
      <dgm:spPr/>
      <dgm:t>
        <a:bodyPr/>
        <a:lstStyle/>
        <a:p>
          <a:endParaRPr lang="en-US">
            <a:solidFill>
              <a:schemeClr val="bg1"/>
            </a:solidFill>
          </a:endParaRPr>
        </a:p>
      </dgm:t>
    </dgm:pt>
    <dgm:pt modelId="{86165A62-0C7B-4F4B-9CDB-98EC5CC33CAD}">
      <dgm:prSet/>
      <dgm:spPr/>
      <dgm:t>
        <a:bodyPr/>
        <a:lstStyle/>
        <a:p>
          <a:r>
            <a:rPr lang="en-US">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Section 232 Exclusions | U.S. Department of Commerce</a:t>
          </a:r>
          <a:endParaRPr lang="en-US">
            <a:solidFill>
              <a:schemeClr val="bg1"/>
            </a:solidFill>
          </a:endParaRPr>
        </a:p>
      </dgm:t>
    </dgm:pt>
    <dgm:pt modelId="{19E6B0E8-97E9-419C-80B7-F31F8E912EEE}" type="parTrans" cxnId="{C72516E0-CD4C-4519-BE30-73B6941EBC54}">
      <dgm:prSet/>
      <dgm:spPr/>
      <dgm:t>
        <a:bodyPr/>
        <a:lstStyle/>
        <a:p>
          <a:endParaRPr lang="en-US">
            <a:solidFill>
              <a:schemeClr val="bg1"/>
            </a:solidFill>
          </a:endParaRPr>
        </a:p>
      </dgm:t>
    </dgm:pt>
    <dgm:pt modelId="{F4A80D49-273E-4F20-8406-60935712BB17}" type="sibTrans" cxnId="{C72516E0-CD4C-4519-BE30-73B6941EBC54}">
      <dgm:prSet/>
      <dgm:spPr/>
      <dgm:t>
        <a:bodyPr/>
        <a:lstStyle/>
        <a:p>
          <a:endParaRPr lang="en-US">
            <a:solidFill>
              <a:schemeClr val="bg1"/>
            </a:solidFill>
          </a:endParaRPr>
        </a:p>
      </dgm:t>
    </dgm:pt>
    <dgm:pt modelId="{286AE74D-86B9-4956-A3AB-F32551A411A7}">
      <dgm:prSet/>
      <dgm:spPr/>
      <dgm:t>
        <a:bodyPr/>
        <a:lstStyle/>
        <a:p>
          <a:r>
            <a:rPr lang="en-US">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Section 232 Tariffs on Aluminum Frequently Asked Questions | U.S. Customs and Border Protection</a:t>
          </a:r>
          <a:endParaRPr lang="en-US">
            <a:solidFill>
              <a:schemeClr val="bg1"/>
            </a:solidFill>
          </a:endParaRPr>
        </a:p>
      </dgm:t>
    </dgm:pt>
    <dgm:pt modelId="{B9B8EC07-6600-4DFC-9ECC-2B9F9F8AE364}" type="parTrans" cxnId="{2FC8A0E5-4809-4A26-971F-F60CA7EBCAAD}">
      <dgm:prSet/>
      <dgm:spPr/>
      <dgm:t>
        <a:bodyPr/>
        <a:lstStyle/>
        <a:p>
          <a:endParaRPr lang="en-US">
            <a:solidFill>
              <a:schemeClr val="bg1"/>
            </a:solidFill>
          </a:endParaRPr>
        </a:p>
      </dgm:t>
    </dgm:pt>
    <dgm:pt modelId="{2D267798-D6B9-45A1-9727-269BADDF30FB}" type="sibTrans" cxnId="{2FC8A0E5-4809-4A26-971F-F60CA7EBCAAD}">
      <dgm:prSet/>
      <dgm:spPr/>
      <dgm:t>
        <a:bodyPr/>
        <a:lstStyle/>
        <a:p>
          <a:endParaRPr lang="en-US">
            <a:solidFill>
              <a:schemeClr val="bg1"/>
            </a:solidFill>
          </a:endParaRPr>
        </a:p>
      </dgm:t>
    </dgm:pt>
    <dgm:pt modelId="{873E879F-0142-421E-8434-9EA77010C868}">
      <dgm:prSet/>
      <dgm:spPr/>
      <dgm:t>
        <a:bodyPr/>
        <a:lstStyle/>
        <a:p>
          <a:r>
            <a:rPr lang="en-US">
              <a:solidFill>
                <a:schemeClr val="bg1"/>
              </a:solidFill>
            </a:rPr>
            <a:t>Section 301: </a:t>
          </a:r>
          <a:r>
            <a:rPr lang="en-US">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Section 301 Trade Remedies Frequently Asked Questions | U.S. Customs and Border Protection</a:t>
          </a:r>
          <a:endParaRPr lang="en-US">
            <a:solidFill>
              <a:schemeClr val="bg1"/>
            </a:solidFill>
          </a:endParaRPr>
        </a:p>
      </dgm:t>
    </dgm:pt>
    <dgm:pt modelId="{33FFF810-9BC9-411E-9EAF-D813BB036898}" type="parTrans" cxnId="{1714E2A9-5CD9-42D3-9E60-E177B9299865}">
      <dgm:prSet/>
      <dgm:spPr/>
      <dgm:t>
        <a:bodyPr/>
        <a:lstStyle/>
        <a:p>
          <a:endParaRPr lang="en-US">
            <a:solidFill>
              <a:schemeClr val="bg1"/>
            </a:solidFill>
          </a:endParaRPr>
        </a:p>
      </dgm:t>
    </dgm:pt>
    <dgm:pt modelId="{9DE3CF43-DEAC-43A5-B024-83FC1D0D8D9E}" type="sibTrans" cxnId="{1714E2A9-5CD9-42D3-9E60-E177B9299865}">
      <dgm:prSet/>
      <dgm:spPr/>
      <dgm:t>
        <a:bodyPr/>
        <a:lstStyle/>
        <a:p>
          <a:endParaRPr lang="en-US">
            <a:solidFill>
              <a:schemeClr val="bg1"/>
            </a:solidFill>
          </a:endParaRPr>
        </a:p>
      </dgm:t>
    </dgm:pt>
    <dgm:pt modelId="{1C897FC7-240A-4EBE-BBCD-8B9CF66EE914}">
      <dgm:prSet/>
      <dgm:spPr/>
      <dgm:t>
        <a:bodyPr/>
        <a:lstStyle/>
        <a:p>
          <a:r>
            <a:rPr lang="en-US" dirty="0">
              <a:solidFill>
                <a:schemeClr val="bg1"/>
              </a:solidFill>
            </a:rPr>
            <a:t>Indiana FTZ: </a:t>
          </a:r>
          <a:r>
            <a:rPr lang="en-US" dirty="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Central Indiana's Foreign Trade Zone | </a:t>
          </a:r>
          <a:r>
            <a:rPr lang="en-US" dirty="0" err="1">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INzone</a:t>
          </a:r>
          <a:r>
            <a:rPr lang="en-US" dirty="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 FTZ 72</a:t>
          </a:r>
          <a:endParaRPr lang="en-US" dirty="0">
            <a:solidFill>
              <a:schemeClr val="bg1"/>
            </a:solidFill>
          </a:endParaRPr>
        </a:p>
      </dgm:t>
    </dgm:pt>
    <dgm:pt modelId="{CE917DAA-2DA1-4AD1-ACC1-A54CAEFD0504}" type="parTrans" cxnId="{85B80E70-81A1-4448-9B6C-6D2AE661EE3A}">
      <dgm:prSet/>
      <dgm:spPr/>
      <dgm:t>
        <a:bodyPr/>
        <a:lstStyle/>
        <a:p>
          <a:endParaRPr lang="en-US">
            <a:solidFill>
              <a:schemeClr val="bg1"/>
            </a:solidFill>
          </a:endParaRPr>
        </a:p>
      </dgm:t>
    </dgm:pt>
    <dgm:pt modelId="{12CA663A-B28F-4C66-9DF3-F267EE547AAB}" type="sibTrans" cxnId="{85B80E70-81A1-4448-9B6C-6D2AE661EE3A}">
      <dgm:prSet/>
      <dgm:spPr/>
      <dgm:t>
        <a:bodyPr/>
        <a:lstStyle/>
        <a:p>
          <a:endParaRPr lang="en-US">
            <a:solidFill>
              <a:schemeClr val="bg1"/>
            </a:solidFill>
          </a:endParaRPr>
        </a:p>
      </dgm:t>
    </dgm:pt>
    <dgm:pt modelId="{626CF94C-6AFC-4C19-A554-A5FA3DC1792E}" type="pres">
      <dgm:prSet presAssocID="{0F5029CB-109D-4B0C-9FA5-2C4E64D604C1}" presName="diagram" presStyleCnt="0">
        <dgm:presLayoutVars>
          <dgm:dir/>
          <dgm:resizeHandles val="exact"/>
        </dgm:presLayoutVars>
      </dgm:prSet>
      <dgm:spPr/>
    </dgm:pt>
    <dgm:pt modelId="{C7E2698A-9D46-4FF9-A91C-B4FDC9CD2ABC}" type="pres">
      <dgm:prSet presAssocID="{9EA44440-6F07-4E8C-BB5C-8690B38DFD4A}" presName="node" presStyleLbl="node1" presStyleIdx="0" presStyleCnt="6">
        <dgm:presLayoutVars>
          <dgm:bulletEnabled val="1"/>
        </dgm:presLayoutVars>
      </dgm:prSet>
      <dgm:spPr/>
    </dgm:pt>
    <dgm:pt modelId="{5F013719-1F5E-4870-981B-6DD7862BEE08}" type="pres">
      <dgm:prSet presAssocID="{2936C9EF-A020-49BC-9D01-26E1E5AC9C9E}" presName="sibTrans" presStyleCnt="0"/>
      <dgm:spPr/>
    </dgm:pt>
    <dgm:pt modelId="{AC91A668-1CCC-4634-8C65-C967939D829B}" type="pres">
      <dgm:prSet presAssocID="{7365A7E6-1263-40CD-8731-A9C5D44581D0}" presName="node" presStyleLbl="node1" presStyleIdx="1" presStyleCnt="6">
        <dgm:presLayoutVars>
          <dgm:bulletEnabled val="1"/>
        </dgm:presLayoutVars>
      </dgm:prSet>
      <dgm:spPr/>
    </dgm:pt>
    <dgm:pt modelId="{8E127808-A43E-4084-8CCA-4D126A0CE53F}" type="pres">
      <dgm:prSet presAssocID="{7A58488E-C3E1-4BE5-8424-AD04FC26EEEC}" presName="sibTrans" presStyleCnt="0"/>
      <dgm:spPr/>
    </dgm:pt>
    <dgm:pt modelId="{118FF50D-9FF3-432B-B6DD-FD1F69602D3C}" type="pres">
      <dgm:prSet presAssocID="{BE15B5A1-596B-43C5-8D30-72DBA1128C2D}" presName="node" presStyleLbl="node1" presStyleIdx="2" presStyleCnt="6">
        <dgm:presLayoutVars>
          <dgm:bulletEnabled val="1"/>
        </dgm:presLayoutVars>
      </dgm:prSet>
      <dgm:spPr/>
    </dgm:pt>
    <dgm:pt modelId="{3192B479-E3C0-4300-8147-CF7EA03AB606}" type="pres">
      <dgm:prSet presAssocID="{DAFB9B49-1A26-4B1F-83E1-A52FD5D25A96}" presName="sibTrans" presStyleCnt="0"/>
      <dgm:spPr/>
    </dgm:pt>
    <dgm:pt modelId="{C313FBCC-1B12-42F6-BE04-5E2E6241A0F7}" type="pres">
      <dgm:prSet presAssocID="{7DE190F9-B58A-4FD6-8A03-30448A80CE56}" presName="node" presStyleLbl="node1" presStyleIdx="3" presStyleCnt="6">
        <dgm:presLayoutVars>
          <dgm:bulletEnabled val="1"/>
        </dgm:presLayoutVars>
      </dgm:prSet>
      <dgm:spPr/>
    </dgm:pt>
    <dgm:pt modelId="{6D7C11DD-8E84-409F-9132-1B76ADF03910}" type="pres">
      <dgm:prSet presAssocID="{A1C65EC0-449E-43AC-BCE5-C1B4FCD20BF3}" presName="sibTrans" presStyleCnt="0"/>
      <dgm:spPr/>
    </dgm:pt>
    <dgm:pt modelId="{6F94FE60-E2B3-4155-BBCC-153D08588A7B}" type="pres">
      <dgm:prSet presAssocID="{873E879F-0142-421E-8434-9EA77010C868}" presName="node" presStyleLbl="node1" presStyleIdx="4" presStyleCnt="6">
        <dgm:presLayoutVars>
          <dgm:bulletEnabled val="1"/>
        </dgm:presLayoutVars>
      </dgm:prSet>
      <dgm:spPr/>
    </dgm:pt>
    <dgm:pt modelId="{0F62F185-A419-4382-96B8-42291371B5DB}" type="pres">
      <dgm:prSet presAssocID="{9DE3CF43-DEAC-43A5-B024-83FC1D0D8D9E}" presName="sibTrans" presStyleCnt="0"/>
      <dgm:spPr/>
    </dgm:pt>
    <dgm:pt modelId="{1DB6E0C3-631F-4D42-B9A9-AF1BA5287BB5}" type="pres">
      <dgm:prSet presAssocID="{1C897FC7-240A-4EBE-BBCD-8B9CF66EE914}" presName="node" presStyleLbl="node1" presStyleIdx="5" presStyleCnt="6">
        <dgm:presLayoutVars>
          <dgm:bulletEnabled val="1"/>
        </dgm:presLayoutVars>
      </dgm:prSet>
      <dgm:spPr/>
    </dgm:pt>
  </dgm:ptLst>
  <dgm:cxnLst>
    <dgm:cxn modelId="{33D4EF2E-2188-4F26-993B-DA98702A8AA5}" type="presOf" srcId="{9EA44440-6F07-4E8C-BB5C-8690B38DFD4A}" destId="{C7E2698A-9D46-4FF9-A91C-B4FDC9CD2ABC}" srcOrd="0" destOrd="0" presId="urn:microsoft.com/office/officeart/2005/8/layout/default"/>
    <dgm:cxn modelId="{C0D9B334-C5D5-411D-9688-6594A1F25E2D}" srcId="{0F5029CB-109D-4B0C-9FA5-2C4E64D604C1}" destId="{7DE190F9-B58A-4FD6-8A03-30448A80CE56}" srcOrd="3" destOrd="0" parTransId="{5EDCB70E-60ED-4177-AB60-8307896A5CD7}" sibTransId="{A1C65EC0-449E-43AC-BCE5-C1B4FCD20BF3}"/>
    <dgm:cxn modelId="{C58C5642-EBA4-409B-9E6C-D889431FDBCE}" type="presOf" srcId="{86165A62-0C7B-4F4B-9CDB-98EC5CC33CAD}" destId="{C313FBCC-1B12-42F6-BE04-5E2E6241A0F7}" srcOrd="0" destOrd="1" presId="urn:microsoft.com/office/officeart/2005/8/layout/default"/>
    <dgm:cxn modelId="{6D6D8F44-BB04-46FA-A2CB-4004AD0E0F17}" type="presOf" srcId="{BE15B5A1-596B-43C5-8D30-72DBA1128C2D}" destId="{118FF50D-9FF3-432B-B6DD-FD1F69602D3C}" srcOrd="0" destOrd="0" presId="urn:microsoft.com/office/officeart/2005/8/layout/default"/>
    <dgm:cxn modelId="{6074566B-4BA4-47C5-964E-62D2DD694BBE}" type="presOf" srcId="{1C897FC7-240A-4EBE-BBCD-8B9CF66EE914}" destId="{1DB6E0C3-631F-4D42-B9A9-AF1BA5287BB5}" srcOrd="0" destOrd="0" presId="urn:microsoft.com/office/officeart/2005/8/layout/default"/>
    <dgm:cxn modelId="{85B80E70-81A1-4448-9B6C-6D2AE661EE3A}" srcId="{0F5029CB-109D-4B0C-9FA5-2C4E64D604C1}" destId="{1C897FC7-240A-4EBE-BBCD-8B9CF66EE914}" srcOrd="5" destOrd="0" parTransId="{CE917DAA-2DA1-4AD1-ACC1-A54CAEFD0504}" sibTransId="{12CA663A-B28F-4C66-9DF3-F267EE547AAB}"/>
    <dgm:cxn modelId="{6A176951-B64C-470B-AC47-BBECFD39CFF1}" srcId="{0F5029CB-109D-4B0C-9FA5-2C4E64D604C1}" destId="{7365A7E6-1263-40CD-8731-A9C5D44581D0}" srcOrd="1" destOrd="0" parTransId="{D6AE38BF-152B-4C5D-A614-9B2C6D4C6B5E}" sibTransId="{7A58488E-C3E1-4BE5-8424-AD04FC26EEEC}"/>
    <dgm:cxn modelId="{3E6DCF51-40C7-41D1-BA8C-9F5AE5671E53}" type="presOf" srcId="{7DE190F9-B58A-4FD6-8A03-30448A80CE56}" destId="{C313FBCC-1B12-42F6-BE04-5E2E6241A0F7}" srcOrd="0" destOrd="0" presId="urn:microsoft.com/office/officeart/2005/8/layout/default"/>
    <dgm:cxn modelId="{9DEC2178-2E53-4707-AF67-A69A0206C224}" srcId="{0F5029CB-109D-4B0C-9FA5-2C4E64D604C1}" destId="{9EA44440-6F07-4E8C-BB5C-8690B38DFD4A}" srcOrd="0" destOrd="0" parTransId="{F7DACC46-2F15-4F79-874E-9BD3D461E807}" sibTransId="{2936C9EF-A020-49BC-9D01-26E1E5AC9C9E}"/>
    <dgm:cxn modelId="{E7201D59-DBD6-4BDD-9289-CD2244F26643}" type="presOf" srcId="{7365A7E6-1263-40CD-8731-A9C5D44581D0}" destId="{AC91A668-1CCC-4634-8C65-C967939D829B}" srcOrd="0" destOrd="0" presId="urn:microsoft.com/office/officeart/2005/8/layout/default"/>
    <dgm:cxn modelId="{1714E2A9-5CD9-42D3-9E60-E177B9299865}" srcId="{0F5029CB-109D-4B0C-9FA5-2C4E64D604C1}" destId="{873E879F-0142-421E-8434-9EA77010C868}" srcOrd="4" destOrd="0" parTransId="{33FFF810-9BC9-411E-9EAF-D813BB036898}" sibTransId="{9DE3CF43-DEAC-43A5-B024-83FC1D0D8D9E}"/>
    <dgm:cxn modelId="{2703A4B0-6AE2-47D0-ACAD-3F9F5D79B001}" type="presOf" srcId="{286AE74D-86B9-4956-A3AB-F32551A411A7}" destId="{C313FBCC-1B12-42F6-BE04-5E2E6241A0F7}" srcOrd="0" destOrd="2" presId="urn:microsoft.com/office/officeart/2005/8/layout/default"/>
    <dgm:cxn modelId="{D8B1A1B9-6878-4EB8-8710-00CEAFA0FDEB}" type="presOf" srcId="{873E879F-0142-421E-8434-9EA77010C868}" destId="{6F94FE60-E2B3-4155-BBCC-153D08588A7B}" srcOrd="0" destOrd="0" presId="urn:microsoft.com/office/officeart/2005/8/layout/default"/>
    <dgm:cxn modelId="{CE48F7CC-25C6-4904-8D60-A58A5C74C4B2}" srcId="{0F5029CB-109D-4B0C-9FA5-2C4E64D604C1}" destId="{BE15B5A1-596B-43C5-8D30-72DBA1128C2D}" srcOrd="2" destOrd="0" parTransId="{021106D5-1ED5-44D7-B250-62B60962E670}" sibTransId="{DAFB9B49-1A26-4B1F-83E1-A52FD5D25A96}"/>
    <dgm:cxn modelId="{C72516E0-CD4C-4519-BE30-73B6941EBC54}" srcId="{7DE190F9-B58A-4FD6-8A03-30448A80CE56}" destId="{86165A62-0C7B-4F4B-9CDB-98EC5CC33CAD}" srcOrd="0" destOrd="0" parTransId="{19E6B0E8-97E9-419C-80B7-F31F8E912EEE}" sibTransId="{F4A80D49-273E-4F20-8406-60935712BB17}"/>
    <dgm:cxn modelId="{2FC8A0E5-4809-4A26-971F-F60CA7EBCAAD}" srcId="{7DE190F9-B58A-4FD6-8A03-30448A80CE56}" destId="{286AE74D-86B9-4956-A3AB-F32551A411A7}" srcOrd="1" destOrd="0" parTransId="{B9B8EC07-6600-4DFC-9ECC-2B9F9F8AE364}" sibTransId="{2D267798-D6B9-45A1-9727-269BADDF30FB}"/>
    <dgm:cxn modelId="{ABE6A2F6-22F4-4159-89E8-E87B9D3A1FAD}" type="presOf" srcId="{0F5029CB-109D-4B0C-9FA5-2C4E64D604C1}" destId="{626CF94C-6AFC-4C19-A554-A5FA3DC1792E}" srcOrd="0" destOrd="0" presId="urn:microsoft.com/office/officeart/2005/8/layout/default"/>
    <dgm:cxn modelId="{FE1839CA-E0B2-4D06-B2A3-1F991833B0D9}" type="presParOf" srcId="{626CF94C-6AFC-4C19-A554-A5FA3DC1792E}" destId="{C7E2698A-9D46-4FF9-A91C-B4FDC9CD2ABC}" srcOrd="0" destOrd="0" presId="urn:microsoft.com/office/officeart/2005/8/layout/default"/>
    <dgm:cxn modelId="{3DF42CB4-E370-47D9-BAA9-2C44E64F6C4E}" type="presParOf" srcId="{626CF94C-6AFC-4C19-A554-A5FA3DC1792E}" destId="{5F013719-1F5E-4870-981B-6DD7862BEE08}" srcOrd="1" destOrd="0" presId="urn:microsoft.com/office/officeart/2005/8/layout/default"/>
    <dgm:cxn modelId="{039EFA9E-65A7-4768-8EBB-91B15E6DE182}" type="presParOf" srcId="{626CF94C-6AFC-4C19-A554-A5FA3DC1792E}" destId="{AC91A668-1CCC-4634-8C65-C967939D829B}" srcOrd="2" destOrd="0" presId="urn:microsoft.com/office/officeart/2005/8/layout/default"/>
    <dgm:cxn modelId="{C5BDA219-E1F3-4342-90F2-34D31550E41E}" type="presParOf" srcId="{626CF94C-6AFC-4C19-A554-A5FA3DC1792E}" destId="{8E127808-A43E-4084-8CCA-4D126A0CE53F}" srcOrd="3" destOrd="0" presId="urn:microsoft.com/office/officeart/2005/8/layout/default"/>
    <dgm:cxn modelId="{6ABDE3C7-825E-4A34-89E8-624C29B9AC47}" type="presParOf" srcId="{626CF94C-6AFC-4C19-A554-A5FA3DC1792E}" destId="{118FF50D-9FF3-432B-B6DD-FD1F69602D3C}" srcOrd="4" destOrd="0" presId="urn:microsoft.com/office/officeart/2005/8/layout/default"/>
    <dgm:cxn modelId="{3D82F89C-0EE6-447F-9D1E-A3B1E83DC906}" type="presParOf" srcId="{626CF94C-6AFC-4C19-A554-A5FA3DC1792E}" destId="{3192B479-E3C0-4300-8147-CF7EA03AB606}" srcOrd="5" destOrd="0" presId="urn:microsoft.com/office/officeart/2005/8/layout/default"/>
    <dgm:cxn modelId="{5191C1DF-2AD6-4DC4-AA16-171D081DE3D6}" type="presParOf" srcId="{626CF94C-6AFC-4C19-A554-A5FA3DC1792E}" destId="{C313FBCC-1B12-42F6-BE04-5E2E6241A0F7}" srcOrd="6" destOrd="0" presId="urn:microsoft.com/office/officeart/2005/8/layout/default"/>
    <dgm:cxn modelId="{D58CE758-4CD9-42E8-9446-B2D455145A2E}" type="presParOf" srcId="{626CF94C-6AFC-4C19-A554-A5FA3DC1792E}" destId="{6D7C11DD-8E84-409F-9132-1B76ADF03910}" srcOrd="7" destOrd="0" presId="urn:microsoft.com/office/officeart/2005/8/layout/default"/>
    <dgm:cxn modelId="{46B6F5B2-8266-4762-A929-D6E11F1FFAE0}" type="presParOf" srcId="{626CF94C-6AFC-4C19-A554-A5FA3DC1792E}" destId="{6F94FE60-E2B3-4155-BBCC-153D08588A7B}" srcOrd="8" destOrd="0" presId="urn:microsoft.com/office/officeart/2005/8/layout/default"/>
    <dgm:cxn modelId="{508A1C8F-B40A-4834-B40F-AD4D3E36F3EB}" type="presParOf" srcId="{626CF94C-6AFC-4C19-A554-A5FA3DC1792E}" destId="{0F62F185-A419-4382-96B8-42291371B5DB}" srcOrd="9" destOrd="0" presId="urn:microsoft.com/office/officeart/2005/8/layout/default"/>
    <dgm:cxn modelId="{BD564817-B7A0-4971-AD9D-62A7CC8BE105}" type="presParOf" srcId="{626CF94C-6AFC-4C19-A554-A5FA3DC1792E}" destId="{1DB6E0C3-631F-4D42-B9A9-AF1BA5287BB5}"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4C67D2F-CD1F-439E-9AFD-9E0BBB2709CA}"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573B5C85-9040-40D5-AE67-56709C8B8E18}">
      <dgm:prSet/>
      <dgm:spPr/>
      <dgm:t>
        <a:bodyPr/>
        <a:lstStyle/>
        <a:p>
          <a:r>
            <a:rPr lang="en-US"/>
            <a:t>US Section 232 Tariffs on Steel &amp; Aluminum products:</a:t>
          </a:r>
        </a:p>
      </dgm:t>
    </dgm:pt>
    <dgm:pt modelId="{43C8152B-2EE5-4BDE-BF07-7C7111705311}" type="parTrans" cxnId="{0BFBEA7E-BA27-4D8B-BCDB-742AF7708FF7}">
      <dgm:prSet/>
      <dgm:spPr/>
      <dgm:t>
        <a:bodyPr/>
        <a:lstStyle/>
        <a:p>
          <a:endParaRPr lang="en-US"/>
        </a:p>
      </dgm:t>
    </dgm:pt>
    <dgm:pt modelId="{12E93CC5-3CE8-4FD5-A45C-07249A94D50B}" type="sibTrans" cxnId="{0BFBEA7E-BA27-4D8B-BCDB-742AF7708FF7}">
      <dgm:prSet/>
      <dgm:spPr/>
      <dgm:t>
        <a:bodyPr/>
        <a:lstStyle/>
        <a:p>
          <a:endParaRPr lang="en-US"/>
        </a:p>
      </dgm:t>
    </dgm:pt>
    <dgm:pt modelId="{F4EC094D-6FE8-403F-80C3-84A128867503}">
      <dgm:prSet/>
      <dgm:spPr/>
      <dgm:t>
        <a:bodyPr/>
        <a:lstStyle/>
        <a:p>
          <a:r>
            <a:rPr lang="en-US"/>
            <a:t>Steel Products List:  </a:t>
          </a:r>
          <a:r>
            <a:rPr lang="en-US" u="sng">
              <a:hlinkClick xmlns:r="http://schemas.openxmlformats.org/officeDocument/2006/relationships" r:id="rId1"/>
            </a:rPr>
            <a:t>Federal Register :: Adjusting Imports of Steel Into the United States</a:t>
          </a:r>
          <a:endParaRPr lang="en-US"/>
        </a:p>
      </dgm:t>
    </dgm:pt>
    <dgm:pt modelId="{DD111571-4218-4563-80A4-480A65E9ED26}" type="parTrans" cxnId="{27AFED6D-05F6-4E1E-BCA5-12F676CDF777}">
      <dgm:prSet/>
      <dgm:spPr/>
      <dgm:t>
        <a:bodyPr/>
        <a:lstStyle/>
        <a:p>
          <a:endParaRPr lang="en-US"/>
        </a:p>
      </dgm:t>
    </dgm:pt>
    <dgm:pt modelId="{A6745877-AE92-4008-BD33-9F19CE820E5C}" type="sibTrans" cxnId="{27AFED6D-05F6-4E1E-BCA5-12F676CDF777}">
      <dgm:prSet/>
      <dgm:spPr/>
      <dgm:t>
        <a:bodyPr/>
        <a:lstStyle/>
        <a:p>
          <a:endParaRPr lang="en-US"/>
        </a:p>
      </dgm:t>
    </dgm:pt>
    <dgm:pt modelId="{454908E2-4B67-4BAE-AC24-D0CCAB9EA278}">
      <dgm:prSet/>
      <dgm:spPr/>
      <dgm:t>
        <a:bodyPr/>
        <a:lstStyle/>
        <a:p>
          <a:r>
            <a:rPr lang="en-US"/>
            <a:t>Aluminum Products List: </a:t>
          </a:r>
          <a:r>
            <a:rPr lang="en-US" u="sng">
              <a:hlinkClick xmlns:r="http://schemas.openxmlformats.org/officeDocument/2006/relationships" r:id="rId2"/>
            </a:rPr>
            <a:t>Federal Register :: Adjusting Imports of Aluminum Into the United States</a:t>
          </a:r>
          <a:endParaRPr lang="en-US"/>
        </a:p>
      </dgm:t>
    </dgm:pt>
    <dgm:pt modelId="{8612E71E-5683-4084-BE45-A028310EFBF9}" type="parTrans" cxnId="{7A39DE4C-CC83-43A5-94FA-EAFEFD59EB00}">
      <dgm:prSet/>
      <dgm:spPr/>
      <dgm:t>
        <a:bodyPr/>
        <a:lstStyle/>
        <a:p>
          <a:endParaRPr lang="en-US"/>
        </a:p>
      </dgm:t>
    </dgm:pt>
    <dgm:pt modelId="{494B66D0-AE4F-4939-96DE-3881D108B7DC}" type="sibTrans" cxnId="{7A39DE4C-CC83-43A5-94FA-EAFEFD59EB00}">
      <dgm:prSet/>
      <dgm:spPr/>
      <dgm:t>
        <a:bodyPr/>
        <a:lstStyle/>
        <a:p>
          <a:endParaRPr lang="en-US"/>
        </a:p>
      </dgm:t>
    </dgm:pt>
    <dgm:pt modelId="{CA624401-2257-41A7-BCC2-FE92AC12B87D}">
      <dgm:prSet/>
      <dgm:spPr/>
      <dgm:t>
        <a:bodyPr/>
        <a:lstStyle/>
        <a:p>
          <a:r>
            <a:rPr lang="en-US"/>
            <a:t>CA Retaliatory Tariffs</a:t>
          </a:r>
        </a:p>
      </dgm:t>
    </dgm:pt>
    <dgm:pt modelId="{D0D0C38A-6C41-40F8-8819-CFCF7D44E233}" type="parTrans" cxnId="{19E9F283-2E82-4759-982D-20B667CB8FF6}">
      <dgm:prSet/>
      <dgm:spPr/>
      <dgm:t>
        <a:bodyPr/>
        <a:lstStyle/>
        <a:p>
          <a:endParaRPr lang="en-US"/>
        </a:p>
      </dgm:t>
    </dgm:pt>
    <dgm:pt modelId="{3A244829-0053-4E18-866E-A824A9F14778}" type="sibTrans" cxnId="{19E9F283-2E82-4759-982D-20B667CB8FF6}">
      <dgm:prSet/>
      <dgm:spPr/>
      <dgm:t>
        <a:bodyPr/>
        <a:lstStyle/>
        <a:p>
          <a:endParaRPr lang="en-US"/>
        </a:p>
      </dgm:t>
    </dgm:pt>
    <dgm:pt modelId="{0923D520-11B7-4729-85DB-2A3D9A743E98}">
      <dgm:prSet/>
      <dgm:spPr/>
      <dgm:t>
        <a:bodyPr/>
        <a:lstStyle/>
        <a:p>
          <a:r>
            <a:rPr lang="en-US" dirty="0"/>
            <a:t>March 3 IEEPA: </a:t>
          </a:r>
          <a:r>
            <a:rPr lang="en-US" dirty="0">
              <a:hlinkClick xmlns:r="http://schemas.openxmlformats.org/officeDocument/2006/relationships" r:id="rId3"/>
            </a:rPr>
            <a:t>List of products from the United States subject to 25 per cent tariffs effective March 4, 2025 - Canada.ca</a:t>
          </a:r>
          <a:endParaRPr lang="en-US" dirty="0"/>
        </a:p>
      </dgm:t>
    </dgm:pt>
    <dgm:pt modelId="{CB88DEC9-8A92-4A81-8927-A39C9D645B8F}" type="parTrans" cxnId="{A05C340C-D208-433A-B24C-07E606C875C7}">
      <dgm:prSet/>
      <dgm:spPr/>
      <dgm:t>
        <a:bodyPr/>
        <a:lstStyle/>
        <a:p>
          <a:endParaRPr lang="en-US"/>
        </a:p>
      </dgm:t>
    </dgm:pt>
    <dgm:pt modelId="{C34DD3B2-D964-4347-AD62-BE1388DE1668}" type="sibTrans" cxnId="{A05C340C-D208-433A-B24C-07E606C875C7}">
      <dgm:prSet/>
      <dgm:spPr/>
      <dgm:t>
        <a:bodyPr/>
        <a:lstStyle/>
        <a:p>
          <a:endParaRPr lang="en-US"/>
        </a:p>
      </dgm:t>
    </dgm:pt>
    <dgm:pt modelId="{7ABE2595-FACD-41F0-A25B-926A798F5AC7}">
      <dgm:prSet/>
      <dgm:spPr/>
      <dgm:t>
        <a:bodyPr/>
        <a:lstStyle/>
        <a:p>
          <a:r>
            <a:rPr lang="en-US"/>
            <a:t>March 12 Section 232: </a:t>
          </a:r>
          <a:r>
            <a:rPr lang="en-US" u="sng">
              <a:hlinkClick xmlns:r="http://schemas.openxmlformats.org/officeDocument/2006/relationships" r:id="rId4"/>
            </a:rPr>
            <a:t>List of products from the United States subject to 25 per cent tariffs effective March 13, 2025 - Canada.ca</a:t>
          </a:r>
          <a:endParaRPr lang="en-US"/>
        </a:p>
      </dgm:t>
    </dgm:pt>
    <dgm:pt modelId="{47100B63-B2D7-46BD-ACA5-66499DA3708D}" type="parTrans" cxnId="{59B27854-1196-4C87-A3AE-0FB4F687793F}">
      <dgm:prSet/>
      <dgm:spPr/>
      <dgm:t>
        <a:bodyPr/>
        <a:lstStyle/>
        <a:p>
          <a:endParaRPr lang="en-US"/>
        </a:p>
      </dgm:t>
    </dgm:pt>
    <dgm:pt modelId="{BCB93424-2CD8-4ECA-8C7C-9797902CE315}" type="sibTrans" cxnId="{59B27854-1196-4C87-A3AE-0FB4F687793F}">
      <dgm:prSet/>
      <dgm:spPr/>
      <dgm:t>
        <a:bodyPr/>
        <a:lstStyle/>
        <a:p>
          <a:endParaRPr lang="en-US"/>
        </a:p>
      </dgm:t>
    </dgm:pt>
    <dgm:pt modelId="{98981403-CB78-4692-86E5-A96D3A589E85}">
      <dgm:prSet/>
      <dgm:spPr/>
      <dgm:t>
        <a:bodyPr/>
        <a:lstStyle/>
        <a:p>
          <a:r>
            <a:rPr lang="en-US"/>
            <a:t>April 2 IEEPA List 2: </a:t>
          </a:r>
          <a:r>
            <a:rPr lang="en-US" u="sng">
              <a:hlinkClick xmlns:r="http://schemas.openxmlformats.org/officeDocument/2006/relationships" r:id="rId5"/>
            </a:rPr>
            <a:t>Notice of Intent to Impose Countermeasures in Response to United States Tariffs on Canadian Goods - Canada.ca</a:t>
          </a:r>
          <a:endParaRPr lang="en-US"/>
        </a:p>
      </dgm:t>
    </dgm:pt>
    <dgm:pt modelId="{56797B99-9A59-4EA1-BE09-3D9BF14721F2}" type="parTrans" cxnId="{0E388D25-1188-4A2C-A853-FF4A26D29522}">
      <dgm:prSet/>
      <dgm:spPr/>
      <dgm:t>
        <a:bodyPr/>
        <a:lstStyle/>
        <a:p>
          <a:endParaRPr lang="en-US"/>
        </a:p>
      </dgm:t>
    </dgm:pt>
    <dgm:pt modelId="{68F1B2CE-20D1-41E3-9BD8-2D3472E2BDB0}" type="sibTrans" cxnId="{0E388D25-1188-4A2C-A853-FF4A26D29522}">
      <dgm:prSet/>
      <dgm:spPr/>
      <dgm:t>
        <a:bodyPr/>
        <a:lstStyle/>
        <a:p>
          <a:endParaRPr lang="en-US"/>
        </a:p>
      </dgm:t>
    </dgm:pt>
    <dgm:pt modelId="{04AD3D36-E44C-4B5D-8344-10F782E04F26}">
      <dgm:prSet/>
      <dgm:spPr/>
      <dgm:t>
        <a:bodyPr/>
        <a:lstStyle/>
        <a:p>
          <a:r>
            <a:rPr lang="en-US"/>
            <a:t>EU Retaliatory Tariffs</a:t>
          </a:r>
        </a:p>
      </dgm:t>
    </dgm:pt>
    <dgm:pt modelId="{0ABDA30C-C628-4405-9276-372388E102DE}" type="parTrans" cxnId="{B6BCAD4D-A266-4EA0-A035-A2E81E11FD4B}">
      <dgm:prSet/>
      <dgm:spPr/>
      <dgm:t>
        <a:bodyPr/>
        <a:lstStyle/>
        <a:p>
          <a:endParaRPr lang="en-US"/>
        </a:p>
      </dgm:t>
    </dgm:pt>
    <dgm:pt modelId="{64D594D9-977E-40AE-BB1B-A222F56320D3}" type="sibTrans" cxnId="{B6BCAD4D-A266-4EA0-A035-A2E81E11FD4B}">
      <dgm:prSet/>
      <dgm:spPr/>
      <dgm:t>
        <a:bodyPr/>
        <a:lstStyle/>
        <a:p>
          <a:endParaRPr lang="en-US"/>
        </a:p>
      </dgm:t>
    </dgm:pt>
    <dgm:pt modelId="{86C4B43C-1D2F-4D40-BF5D-CD716B6F0463}">
      <dgm:prSet/>
      <dgm:spPr/>
      <dgm:t>
        <a:bodyPr/>
        <a:lstStyle/>
        <a:p>
          <a:r>
            <a:rPr lang="en-US"/>
            <a:t>April1 Sec 232:   </a:t>
          </a:r>
          <a:r>
            <a:rPr lang="en-US" u="sng">
              <a:hlinkClick xmlns:r="http://schemas.openxmlformats.org/officeDocument/2006/relationships" r:id="rId6"/>
            </a:rPr>
            <a:t>Circabc</a:t>
          </a:r>
          <a:endParaRPr lang="en-US"/>
        </a:p>
      </dgm:t>
    </dgm:pt>
    <dgm:pt modelId="{0ED9A3DE-30C6-4783-AB4D-CA7DD52BA04C}" type="parTrans" cxnId="{1FC902DA-6526-415E-BB1A-A6B39D4959D1}">
      <dgm:prSet/>
      <dgm:spPr/>
      <dgm:t>
        <a:bodyPr/>
        <a:lstStyle/>
        <a:p>
          <a:endParaRPr lang="en-US"/>
        </a:p>
      </dgm:t>
    </dgm:pt>
    <dgm:pt modelId="{92F2BEF9-09F6-4497-9A48-5EEC3E98BF6C}" type="sibTrans" cxnId="{1FC902DA-6526-415E-BB1A-A6B39D4959D1}">
      <dgm:prSet/>
      <dgm:spPr/>
      <dgm:t>
        <a:bodyPr/>
        <a:lstStyle/>
        <a:p>
          <a:endParaRPr lang="en-US"/>
        </a:p>
      </dgm:t>
    </dgm:pt>
    <dgm:pt modelId="{7938F23D-DE4A-443F-A546-344BADAA3A1A}" type="pres">
      <dgm:prSet presAssocID="{44C67D2F-CD1F-439E-9AFD-9E0BBB2709CA}" presName="Name0" presStyleCnt="0">
        <dgm:presLayoutVars>
          <dgm:dir/>
          <dgm:animLvl val="lvl"/>
          <dgm:resizeHandles val="exact"/>
        </dgm:presLayoutVars>
      </dgm:prSet>
      <dgm:spPr/>
    </dgm:pt>
    <dgm:pt modelId="{0D0FB8B1-ECDF-40D1-A634-EF6F63B71A3C}" type="pres">
      <dgm:prSet presAssocID="{573B5C85-9040-40D5-AE67-56709C8B8E18}" presName="composite" presStyleCnt="0"/>
      <dgm:spPr/>
    </dgm:pt>
    <dgm:pt modelId="{DD37A952-513E-4F4D-968F-9FD92F9D4587}" type="pres">
      <dgm:prSet presAssocID="{573B5C85-9040-40D5-AE67-56709C8B8E18}" presName="parTx" presStyleLbl="alignNode1" presStyleIdx="0" presStyleCnt="3">
        <dgm:presLayoutVars>
          <dgm:chMax val="0"/>
          <dgm:chPref val="0"/>
          <dgm:bulletEnabled val="1"/>
        </dgm:presLayoutVars>
      </dgm:prSet>
      <dgm:spPr/>
    </dgm:pt>
    <dgm:pt modelId="{13956C37-4E94-4BE1-92EA-EB55B0E5312C}" type="pres">
      <dgm:prSet presAssocID="{573B5C85-9040-40D5-AE67-56709C8B8E18}" presName="desTx" presStyleLbl="alignAccFollowNode1" presStyleIdx="0" presStyleCnt="3">
        <dgm:presLayoutVars>
          <dgm:bulletEnabled val="1"/>
        </dgm:presLayoutVars>
      </dgm:prSet>
      <dgm:spPr/>
    </dgm:pt>
    <dgm:pt modelId="{E942D964-69D1-41B5-B0E1-4C3C0F85BD81}" type="pres">
      <dgm:prSet presAssocID="{12E93CC5-3CE8-4FD5-A45C-07249A94D50B}" presName="space" presStyleCnt="0"/>
      <dgm:spPr/>
    </dgm:pt>
    <dgm:pt modelId="{E0548992-6DB6-4034-A80F-8464C3F32F8A}" type="pres">
      <dgm:prSet presAssocID="{CA624401-2257-41A7-BCC2-FE92AC12B87D}" presName="composite" presStyleCnt="0"/>
      <dgm:spPr/>
    </dgm:pt>
    <dgm:pt modelId="{A765BB1B-F7F3-4EC9-919F-4B3CE1326830}" type="pres">
      <dgm:prSet presAssocID="{CA624401-2257-41A7-BCC2-FE92AC12B87D}" presName="parTx" presStyleLbl="alignNode1" presStyleIdx="1" presStyleCnt="3">
        <dgm:presLayoutVars>
          <dgm:chMax val="0"/>
          <dgm:chPref val="0"/>
          <dgm:bulletEnabled val="1"/>
        </dgm:presLayoutVars>
      </dgm:prSet>
      <dgm:spPr/>
    </dgm:pt>
    <dgm:pt modelId="{A544F3DB-6271-4CCA-940A-DBE5A30C47E7}" type="pres">
      <dgm:prSet presAssocID="{CA624401-2257-41A7-BCC2-FE92AC12B87D}" presName="desTx" presStyleLbl="alignAccFollowNode1" presStyleIdx="1" presStyleCnt="3">
        <dgm:presLayoutVars>
          <dgm:bulletEnabled val="1"/>
        </dgm:presLayoutVars>
      </dgm:prSet>
      <dgm:spPr/>
    </dgm:pt>
    <dgm:pt modelId="{1778A2D9-A452-440E-B8DA-0EE5E878D1A0}" type="pres">
      <dgm:prSet presAssocID="{3A244829-0053-4E18-866E-A824A9F14778}" presName="space" presStyleCnt="0"/>
      <dgm:spPr/>
    </dgm:pt>
    <dgm:pt modelId="{3599D1FF-3C59-4CF4-8BB9-D5732C2EEC74}" type="pres">
      <dgm:prSet presAssocID="{04AD3D36-E44C-4B5D-8344-10F782E04F26}" presName="composite" presStyleCnt="0"/>
      <dgm:spPr/>
    </dgm:pt>
    <dgm:pt modelId="{726FAF9A-1405-40A2-95E9-973DC3E36A91}" type="pres">
      <dgm:prSet presAssocID="{04AD3D36-E44C-4B5D-8344-10F782E04F26}" presName="parTx" presStyleLbl="alignNode1" presStyleIdx="2" presStyleCnt="3">
        <dgm:presLayoutVars>
          <dgm:chMax val="0"/>
          <dgm:chPref val="0"/>
          <dgm:bulletEnabled val="1"/>
        </dgm:presLayoutVars>
      </dgm:prSet>
      <dgm:spPr/>
    </dgm:pt>
    <dgm:pt modelId="{A82DD1DC-BC5E-4997-A217-D5CB60B02844}" type="pres">
      <dgm:prSet presAssocID="{04AD3D36-E44C-4B5D-8344-10F782E04F26}" presName="desTx" presStyleLbl="alignAccFollowNode1" presStyleIdx="2" presStyleCnt="3">
        <dgm:presLayoutVars>
          <dgm:bulletEnabled val="1"/>
        </dgm:presLayoutVars>
      </dgm:prSet>
      <dgm:spPr/>
    </dgm:pt>
  </dgm:ptLst>
  <dgm:cxnLst>
    <dgm:cxn modelId="{A05C340C-D208-433A-B24C-07E606C875C7}" srcId="{CA624401-2257-41A7-BCC2-FE92AC12B87D}" destId="{0923D520-11B7-4729-85DB-2A3D9A743E98}" srcOrd="0" destOrd="0" parTransId="{CB88DEC9-8A92-4A81-8927-A39C9D645B8F}" sibTransId="{C34DD3B2-D964-4347-AD62-BE1388DE1668}"/>
    <dgm:cxn modelId="{1BA95110-89EA-45B0-8C2A-2DEC4E34777D}" type="presOf" srcId="{CA624401-2257-41A7-BCC2-FE92AC12B87D}" destId="{A765BB1B-F7F3-4EC9-919F-4B3CE1326830}" srcOrd="0" destOrd="0" presId="urn:microsoft.com/office/officeart/2005/8/layout/hList1"/>
    <dgm:cxn modelId="{0E388D25-1188-4A2C-A853-FF4A26D29522}" srcId="{CA624401-2257-41A7-BCC2-FE92AC12B87D}" destId="{98981403-CB78-4692-86E5-A96D3A589E85}" srcOrd="2" destOrd="0" parTransId="{56797B99-9A59-4EA1-BE09-3D9BF14721F2}" sibTransId="{68F1B2CE-20D1-41E3-9BD8-2D3472E2BDB0}"/>
    <dgm:cxn modelId="{502B8026-A337-421A-B77A-804A43F5CCB9}" type="presOf" srcId="{F4EC094D-6FE8-403F-80C3-84A128867503}" destId="{13956C37-4E94-4BE1-92EA-EB55B0E5312C}" srcOrd="0" destOrd="0" presId="urn:microsoft.com/office/officeart/2005/8/layout/hList1"/>
    <dgm:cxn modelId="{33E05343-8C13-4A20-8ADF-36AD50279DC6}" type="presOf" srcId="{454908E2-4B67-4BAE-AC24-D0CCAB9EA278}" destId="{13956C37-4E94-4BE1-92EA-EB55B0E5312C}" srcOrd="0" destOrd="1" presId="urn:microsoft.com/office/officeart/2005/8/layout/hList1"/>
    <dgm:cxn modelId="{7A39DE4C-CC83-43A5-94FA-EAFEFD59EB00}" srcId="{573B5C85-9040-40D5-AE67-56709C8B8E18}" destId="{454908E2-4B67-4BAE-AC24-D0CCAB9EA278}" srcOrd="1" destOrd="0" parTransId="{8612E71E-5683-4084-BE45-A028310EFBF9}" sibTransId="{494B66D0-AE4F-4939-96DE-3881D108B7DC}"/>
    <dgm:cxn modelId="{B6BCAD4D-A266-4EA0-A035-A2E81E11FD4B}" srcId="{44C67D2F-CD1F-439E-9AFD-9E0BBB2709CA}" destId="{04AD3D36-E44C-4B5D-8344-10F782E04F26}" srcOrd="2" destOrd="0" parTransId="{0ABDA30C-C628-4405-9276-372388E102DE}" sibTransId="{64D594D9-977E-40AE-BB1B-A222F56320D3}"/>
    <dgm:cxn modelId="{27AFED6D-05F6-4E1E-BCA5-12F676CDF777}" srcId="{573B5C85-9040-40D5-AE67-56709C8B8E18}" destId="{F4EC094D-6FE8-403F-80C3-84A128867503}" srcOrd="0" destOrd="0" parTransId="{DD111571-4218-4563-80A4-480A65E9ED26}" sibTransId="{A6745877-AE92-4008-BD33-9F19CE820E5C}"/>
    <dgm:cxn modelId="{59B27854-1196-4C87-A3AE-0FB4F687793F}" srcId="{CA624401-2257-41A7-BCC2-FE92AC12B87D}" destId="{7ABE2595-FACD-41F0-A25B-926A798F5AC7}" srcOrd="1" destOrd="0" parTransId="{47100B63-B2D7-46BD-ACA5-66499DA3708D}" sibTransId="{BCB93424-2CD8-4ECA-8C7C-9797902CE315}"/>
    <dgm:cxn modelId="{0BFBEA7E-BA27-4D8B-BCDB-742AF7708FF7}" srcId="{44C67D2F-CD1F-439E-9AFD-9E0BBB2709CA}" destId="{573B5C85-9040-40D5-AE67-56709C8B8E18}" srcOrd="0" destOrd="0" parTransId="{43C8152B-2EE5-4BDE-BF07-7C7111705311}" sibTransId="{12E93CC5-3CE8-4FD5-A45C-07249A94D50B}"/>
    <dgm:cxn modelId="{19E9F283-2E82-4759-982D-20B667CB8FF6}" srcId="{44C67D2F-CD1F-439E-9AFD-9E0BBB2709CA}" destId="{CA624401-2257-41A7-BCC2-FE92AC12B87D}" srcOrd="1" destOrd="0" parTransId="{D0D0C38A-6C41-40F8-8819-CFCF7D44E233}" sibTransId="{3A244829-0053-4E18-866E-A824A9F14778}"/>
    <dgm:cxn modelId="{7247B38A-06B9-4319-8ECF-CDE7584485CB}" type="presOf" srcId="{04AD3D36-E44C-4B5D-8344-10F782E04F26}" destId="{726FAF9A-1405-40A2-95E9-973DC3E36A91}" srcOrd="0" destOrd="0" presId="urn:microsoft.com/office/officeart/2005/8/layout/hList1"/>
    <dgm:cxn modelId="{D62961A4-734F-42D7-AC1E-3D62392B13E0}" type="presOf" srcId="{7ABE2595-FACD-41F0-A25B-926A798F5AC7}" destId="{A544F3DB-6271-4CCA-940A-DBE5A30C47E7}" srcOrd="0" destOrd="1" presId="urn:microsoft.com/office/officeart/2005/8/layout/hList1"/>
    <dgm:cxn modelId="{AD9C8CA7-2FA0-4A66-B984-CE7E6AED7028}" type="presOf" srcId="{86C4B43C-1D2F-4D40-BF5D-CD716B6F0463}" destId="{A82DD1DC-BC5E-4997-A217-D5CB60B02844}" srcOrd="0" destOrd="0" presId="urn:microsoft.com/office/officeart/2005/8/layout/hList1"/>
    <dgm:cxn modelId="{DE62C8B7-96A3-408C-92DD-F12CAA204EAE}" type="presOf" srcId="{573B5C85-9040-40D5-AE67-56709C8B8E18}" destId="{DD37A952-513E-4F4D-968F-9FD92F9D4587}" srcOrd="0" destOrd="0" presId="urn:microsoft.com/office/officeart/2005/8/layout/hList1"/>
    <dgm:cxn modelId="{E47A64BC-44F9-40F9-89FD-F312BE8E03A2}" type="presOf" srcId="{44C67D2F-CD1F-439E-9AFD-9E0BBB2709CA}" destId="{7938F23D-DE4A-443F-A546-344BADAA3A1A}" srcOrd="0" destOrd="0" presId="urn:microsoft.com/office/officeart/2005/8/layout/hList1"/>
    <dgm:cxn modelId="{C99052CA-C0D8-460D-B112-C0C2D41933E9}" type="presOf" srcId="{0923D520-11B7-4729-85DB-2A3D9A743E98}" destId="{A544F3DB-6271-4CCA-940A-DBE5A30C47E7}" srcOrd="0" destOrd="0" presId="urn:microsoft.com/office/officeart/2005/8/layout/hList1"/>
    <dgm:cxn modelId="{1FC902DA-6526-415E-BB1A-A6B39D4959D1}" srcId="{04AD3D36-E44C-4B5D-8344-10F782E04F26}" destId="{86C4B43C-1D2F-4D40-BF5D-CD716B6F0463}" srcOrd="0" destOrd="0" parTransId="{0ED9A3DE-30C6-4783-AB4D-CA7DD52BA04C}" sibTransId="{92F2BEF9-09F6-4497-9A48-5EEC3E98BF6C}"/>
    <dgm:cxn modelId="{4BE4C1F3-B46E-4C26-A442-D5E08186D4F7}" type="presOf" srcId="{98981403-CB78-4692-86E5-A96D3A589E85}" destId="{A544F3DB-6271-4CCA-940A-DBE5A30C47E7}" srcOrd="0" destOrd="2" presId="urn:microsoft.com/office/officeart/2005/8/layout/hList1"/>
    <dgm:cxn modelId="{3A12D575-EAE4-4117-8F73-66A2EA1FA122}" type="presParOf" srcId="{7938F23D-DE4A-443F-A546-344BADAA3A1A}" destId="{0D0FB8B1-ECDF-40D1-A634-EF6F63B71A3C}" srcOrd="0" destOrd="0" presId="urn:microsoft.com/office/officeart/2005/8/layout/hList1"/>
    <dgm:cxn modelId="{9A3BD0F2-ACE0-4372-9160-E1A8699B2B66}" type="presParOf" srcId="{0D0FB8B1-ECDF-40D1-A634-EF6F63B71A3C}" destId="{DD37A952-513E-4F4D-968F-9FD92F9D4587}" srcOrd="0" destOrd="0" presId="urn:microsoft.com/office/officeart/2005/8/layout/hList1"/>
    <dgm:cxn modelId="{43B7B3B8-8ED1-46D0-BF31-7BDABFE57ADF}" type="presParOf" srcId="{0D0FB8B1-ECDF-40D1-A634-EF6F63B71A3C}" destId="{13956C37-4E94-4BE1-92EA-EB55B0E5312C}" srcOrd="1" destOrd="0" presId="urn:microsoft.com/office/officeart/2005/8/layout/hList1"/>
    <dgm:cxn modelId="{3BAC36CC-B46C-41F8-9253-EFC6B7ED0B50}" type="presParOf" srcId="{7938F23D-DE4A-443F-A546-344BADAA3A1A}" destId="{E942D964-69D1-41B5-B0E1-4C3C0F85BD81}" srcOrd="1" destOrd="0" presId="urn:microsoft.com/office/officeart/2005/8/layout/hList1"/>
    <dgm:cxn modelId="{B1271708-BA28-4CC2-939E-BC2E8C70DCB3}" type="presParOf" srcId="{7938F23D-DE4A-443F-A546-344BADAA3A1A}" destId="{E0548992-6DB6-4034-A80F-8464C3F32F8A}" srcOrd="2" destOrd="0" presId="urn:microsoft.com/office/officeart/2005/8/layout/hList1"/>
    <dgm:cxn modelId="{D1723CA6-0210-4AB4-B576-177E21CAD709}" type="presParOf" srcId="{E0548992-6DB6-4034-A80F-8464C3F32F8A}" destId="{A765BB1B-F7F3-4EC9-919F-4B3CE1326830}" srcOrd="0" destOrd="0" presId="urn:microsoft.com/office/officeart/2005/8/layout/hList1"/>
    <dgm:cxn modelId="{C865FF82-FBC7-4D6A-93DF-F5D4BF01917B}" type="presParOf" srcId="{E0548992-6DB6-4034-A80F-8464C3F32F8A}" destId="{A544F3DB-6271-4CCA-940A-DBE5A30C47E7}" srcOrd="1" destOrd="0" presId="urn:microsoft.com/office/officeart/2005/8/layout/hList1"/>
    <dgm:cxn modelId="{7539A47D-91D7-4AA2-9F04-DF0B6699D7A0}" type="presParOf" srcId="{7938F23D-DE4A-443F-A546-344BADAA3A1A}" destId="{1778A2D9-A452-440E-B8DA-0EE5E878D1A0}" srcOrd="3" destOrd="0" presId="urn:microsoft.com/office/officeart/2005/8/layout/hList1"/>
    <dgm:cxn modelId="{0F64C13C-D372-444A-BE51-19D35D3F280E}" type="presParOf" srcId="{7938F23D-DE4A-443F-A546-344BADAA3A1A}" destId="{3599D1FF-3C59-4CF4-8BB9-D5732C2EEC74}" srcOrd="4" destOrd="0" presId="urn:microsoft.com/office/officeart/2005/8/layout/hList1"/>
    <dgm:cxn modelId="{551D81AC-B932-474F-BF63-05576B5DC9D7}" type="presParOf" srcId="{3599D1FF-3C59-4CF4-8BB9-D5732C2EEC74}" destId="{726FAF9A-1405-40A2-95E9-973DC3E36A91}" srcOrd="0" destOrd="0" presId="urn:microsoft.com/office/officeart/2005/8/layout/hList1"/>
    <dgm:cxn modelId="{4AA5A6AE-EED7-4738-9BA5-62545830A0B4}" type="presParOf" srcId="{3599D1FF-3C59-4CF4-8BB9-D5732C2EEC74}" destId="{A82DD1DC-BC5E-4997-A217-D5CB60B0284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283435-DACF-4FAF-969A-1F1EF180EDE9}" type="doc">
      <dgm:prSet loTypeId="urn:microsoft.com/office/officeart/2016/7/layout/BasicLinearProcessNumbered" loCatId="process" qsTypeId="urn:microsoft.com/office/officeart/2005/8/quickstyle/simple1" qsCatId="simple" csTypeId="urn:microsoft.com/office/officeart/2005/8/colors/colorful2" csCatId="colorful" phldr="1"/>
      <dgm:spPr/>
      <dgm:t>
        <a:bodyPr/>
        <a:lstStyle/>
        <a:p>
          <a:endParaRPr lang="en-US"/>
        </a:p>
      </dgm:t>
    </dgm:pt>
    <dgm:pt modelId="{F19C742C-707A-46C6-952F-7F631EAC50CA}">
      <dgm:prSet/>
      <dgm:spPr/>
      <dgm:t>
        <a:bodyPr/>
        <a:lstStyle/>
        <a:p>
          <a:r>
            <a:rPr lang="en-US" dirty="0"/>
            <a:t>Know your Supply Chain</a:t>
          </a:r>
        </a:p>
      </dgm:t>
    </dgm:pt>
    <dgm:pt modelId="{6BB4C5FD-D0B4-4027-933A-9CC3C97052C4}" type="parTrans" cxnId="{ABCDD5A6-A85E-4174-BD34-BA9BD2DC6D3F}">
      <dgm:prSet/>
      <dgm:spPr/>
      <dgm:t>
        <a:bodyPr/>
        <a:lstStyle/>
        <a:p>
          <a:endParaRPr lang="en-US"/>
        </a:p>
      </dgm:t>
    </dgm:pt>
    <dgm:pt modelId="{4F94C927-24F0-4020-9140-25FF8DC56655}" type="sibTrans" cxnId="{ABCDD5A6-A85E-4174-BD34-BA9BD2DC6D3F}">
      <dgm:prSet phldrT="1" phldr="0"/>
      <dgm:spPr/>
      <dgm:t>
        <a:bodyPr/>
        <a:lstStyle/>
        <a:p>
          <a:r>
            <a:rPr lang="en-US"/>
            <a:t>1</a:t>
          </a:r>
        </a:p>
      </dgm:t>
    </dgm:pt>
    <dgm:pt modelId="{E6FD5A06-2FDF-4D23-9501-70024DC30BAD}">
      <dgm:prSet/>
      <dgm:spPr/>
      <dgm:t>
        <a:bodyPr/>
        <a:lstStyle/>
        <a:p>
          <a:r>
            <a:rPr lang="en-US" dirty="0"/>
            <a:t>Confirm the Origin of materials to multiple tiers</a:t>
          </a:r>
        </a:p>
      </dgm:t>
    </dgm:pt>
    <dgm:pt modelId="{7704C459-16F7-435B-B9BB-DB267826B2F4}" type="parTrans" cxnId="{E434969B-0077-4D2A-9E54-A5986752F94B}">
      <dgm:prSet/>
      <dgm:spPr/>
      <dgm:t>
        <a:bodyPr/>
        <a:lstStyle/>
        <a:p>
          <a:endParaRPr lang="en-US"/>
        </a:p>
      </dgm:t>
    </dgm:pt>
    <dgm:pt modelId="{9A49F48C-4347-4526-B5A4-E7E24EB80825}" type="sibTrans" cxnId="{E434969B-0077-4D2A-9E54-A5986752F94B}">
      <dgm:prSet phldrT="2" phldr="0"/>
      <dgm:spPr/>
      <dgm:t>
        <a:bodyPr/>
        <a:lstStyle/>
        <a:p>
          <a:r>
            <a:rPr lang="en-US"/>
            <a:t>2</a:t>
          </a:r>
        </a:p>
      </dgm:t>
    </dgm:pt>
    <dgm:pt modelId="{8D9A849A-13B7-4D74-A7BD-42051AA7A386}">
      <dgm:prSet/>
      <dgm:spPr/>
      <dgm:t>
        <a:bodyPr/>
        <a:lstStyle/>
        <a:p>
          <a:r>
            <a:rPr lang="en-US" dirty="0"/>
            <a:t>Know your customs classifications (HS Codes)</a:t>
          </a:r>
        </a:p>
      </dgm:t>
    </dgm:pt>
    <dgm:pt modelId="{C7ACDF62-EBAB-42AD-B6BF-1C00B3686051}" type="parTrans" cxnId="{D0500E83-BA8C-42FC-BE87-CCB3E156932E}">
      <dgm:prSet/>
      <dgm:spPr/>
      <dgm:t>
        <a:bodyPr/>
        <a:lstStyle/>
        <a:p>
          <a:endParaRPr lang="en-US"/>
        </a:p>
      </dgm:t>
    </dgm:pt>
    <dgm:pt modelId="{996654F2-0E0B-4C4F-908B-0DE1F3A67C11}" type="sibTrans" cxnId="{D0500E83-BA8C-42FC-BE87-CCB3E156932E}">
      <dgm:prSet phldrT="3" phldr="0"/>
      <dgm:spPr/>
      <dgm:t>
        <a:bodyPr/>
        <a:lstStyle/>
        <a:p>
          <a:r>
            <a:rPr lang="en-US"/>
            <a:t>3</a:t>
          </a:r>
        </a:p>
      </dgm:t>
    </dgm:pt>
    <dgm:pt modelId="{2EE75EE2-6917-4D6A-B48F-80B5C6B8F000}">
      <dgm:prSet/>
      <dgm:spPr/>
      <dgm:t>
        <a:bodyPr/>
        <a:lstStyle/>
        <a:p>
          <a:r>
            <a:rPr lang="en-US"/>
            <a:t>Understand the tariffs</a:t>
          </a:r>
          <a:endParaRPr lang="en-US" dirty="0"/>
        </a:p>
      </dgm:t>
    </dgm:pt>
    <dgm:pt modelId="{3D12EB7B-A717-44BC-9313-62D3A183EA94}" type="parTrans" cxnId="{1A6E8A6C-3EC3-4B6B-BB9E-DD7EDAF67377}">
      <dgm:prSet/>
      <dgm:spPr/>
      <dgm:t>
        <a:bodyPr/>
        <a:lstStyle/>
        <a:p>
          <a:endParaRPr lang="en-US"/>
        </a:p>
      </dgm:t>
    </dgm:pt>
    <dgm:pt modelId="{71011E59-9DA6-44C8-AD78-196A5D9D159C}" type="sibTrans" cxnId="{1A6E8A6C-3EC3-4B6B-BB9E-DD7EDAF67377}">
      <dgm:prSet phldrT="4" phldr="0"/>
      <dgm:spPr/>
      <dgm:t>
        <a:bodyPr/>
        <a:lstStyle/>
        <a:p>
          <a:r>
            <a:rPr lang="en-US"/>
            <a:t>4</a:t>
          </a:r>
        </a:p>
      </dgm:t>
    </dgm:pt>
    <dgm:pt modelId="{97708E18-1DF8-491A-974A-821EA8FCE861}" type="pres">
      <dgm:prSet presAssocID="{BF283435-DACF-4FAF-969A-1F1EF180EDE9}" presName="Name0" presStyleCnt="0">
        <dgm:presLayoutVars>
          <dgm:animLvl val="lvl"/>
          <dgm:resizeHandles val="exact"/>
        </dgm:presLayoutVars>
      </dgm:prSet>
      <dgm:spPr/>
    </dgm:pt>
    <dgm:pt modelId="{4A84B8D1-65D6-4033-9C06-416C36E966D4}" type="pres">
      <dgm:prSet presAssocID="{F19C742C-707A-46C6-952F-7F631EAC50CA}" presName="compositeNode" presStyleCnt="0">
        <dgm:presLayoutVars>
          <dgm:bulletEnabled val="1"/>
        </dgm:presLayoutVars>
      </dgm:prSet>
      <dgm:spPr/>
    </dgm:pt>
    <dgm:pt modelId="{4B7D4E92-955B-44FE-9FDE-786A40F4F528}" type="pres">
      <dgm:prSet presAssocID="{F19C742C-707A-46C6-952F-7F631EAC50CA}" presName="bgRect" presStyleLbl="bgAccFollowNode1" presStyleIdx="0" presStyleCnt="4"/>
      <dgm:spPr/>
    </dgm:pt>
    <dgm:pt modelId="{2E169148-EAD6-4602-B61A-7544DFD1A94E}" type="pres">
      <dgm:prSet presAssocID="{4F94C927-24F0-4020-9140-25FF8DC56655}" presName="sibTransNodeCircle" presStyleLbl="alignNode1" presStyleIdx="0" presStyleCnt="8">
        <dgm:presLayoutVars>
          <dgm:chMax val="0"/>
          <dgm:bulletEnabled/>
        </dgm:presLayoutVars>
      </dgm:prSet>
      <dgm:spPr/>
    </dgm:pt>
    <dgm:pt modelId="{1A89F85E-FF01-45BF-95BC-B6BB588BEAE3}" type="pres">
      <dgm:prSet presAssocID="{F19C742C-707A-46C6-952F-7F631EAC50CA}" presName="bottomLine" presStyleLbl="alignNode1" presStyleIdx="1" presStyleCnt="8">
        <dgm:presLayoutVars/>
      </dgm:prSet>
      <dgm:spPr/>
    </dgm:pt>
    <dgm:pt modelId="{EB0E6AC6-A5EC-4EB5-A0C1-CA4012A0402F}" type="pres">
      <dgm:prSet presAssocID="{F19C742C-707A-46C6-952F-7F631EAC50CA}" presName="nodeText" presStyleLbl="bgAccFollowNode1" presStyleIdx="0" presStyleCnt="4">
        <dgm:presLayoutVars>
          <dgm:bulletEnabled val="1"/>
        </dgm:presLayoutVars>
      </dgm:prSet>
      <dgm:spPr/>
    </dgm:pt>
    <dgm:pt modelId="{75E301AD-AA77-4B29-830B-5874A6E3197B}" type="pres">
      <dgm:prSet presAssocID="{4F94C927-24F0-4020-9140-25FF8DC56655}" presName="sibTrans" presStyleCnt="0"/>
      <dgm:spPr/>
    </dgm:pt>
    <dgm:pt modelId="{8BE7BFAC-ED0A-4432-8A24-0F494345B8FE}" type="pres">
      <dgm:prSet presAssocID="{E6FD5A06-2FDF-4D23-9501-70024DC30BAD}" presName="compositeNode" presStyleCnt="0">
        <dgm:presLayoutVars>
          <dgm:bulletEnabled val="1"/>
        </dgm:presLayoutVars>
      </dgm:prSet>
      <dgm:spPr/>
    </dgm:pt>
    <dgm:pt modelId="{92F43523-499D-4E22-9684-0711F1DF0610}" type="pres">
      <dgm:prSet presAssocID="{E6FD5A06-2FDF-4D23-9501-70024DC30BAD}" presName="bgRect" presStyleLbl="bgAccFollowNode1" presStyleIdx="1" presStyleCnt="4"/>
      <dgm:spPr/>
    </dgm:pt>
    <dgm:pt modelId="{7CD81D82-D0C6-48F2-87BC-B843F49A7DD5}" type="pres">
      <dgm:prSet presAssocID="{9A49F48C-4347-4526-B5A4-E7E24EB80825}" presName="sibTransNodeCircle" presStyleLbl="alignNode1" presStyleIdx="2" presStyleCnt="8">
        <dgm:presLayoutVars>
          <dgm:chMax val="0"/>
          <dgm:bulletEnabled/>
        </dgm:presLayoutVars>
      </dgm:prSet>
      <dgm:spPr/>
    </dgm:pt>
    <dgm:pt modelId="{A83B17BB-1C1D-4F94-ADCC-7442FD79FF12}" type="pres">
      <dgm:prSet presAssocID="{E6FD5A06-2FDF-4D23-9501-70024DC30BAD}" presName="bottomLine" presStyleLbl="alignNode1" presStyleIdx="3" presStyleCnt="8">
        <dgm:presLayoutVars/>
      </dgm:prSet>
      <dgm:spPr/>
    </dgm:pt>
    <dgm:pt modelId="{E84610A9-14FB-4D35-8315-B7BB0D3BF9AA}" type="pres">
      <dgm:prSet presAssocID="{E6FD5A06-2FDF-4D23-9501-70024DC30BAD}" presName="nodeText" presStyleLbl="bgAccFollowNode1" presStyleIdx="1" presStyleCnt="4">
        <dgm:presLayoutVars>
          <dgm:bulletEnabled val="1"/>
        </dgm:presLayoutVars>
      </dgm:prSet>
      <dgm:spPr/>
    </dgm:pt>
    <dgm:pt modelId="{FC91EA05-D276-4773-BC9A-128BFDB1C075}" type="pres">
      <dgm:prSet presAssocID="{9A49F48C-4347-4526-B5A4-E7E24EB80825}" presName="sibTrans" presStyleCnt="0"/>
      <dgm:spPr/>
    </dgm:pt>
    <dgm:pt modelId="{8EC11F76-683F-4C66-9E24-9B9B1F0321FE}" type="pres">
      <dgm:prSet presAssocID="{8D9A849A-13B7-4D74-A7BD-42051AA7A386}" presName="compositeNode" presStyleCnt="0">
        <dgm:presLayoutVars>
          <dgm:bulletEnabled val="1"/>
        </dgm:presLayoutVars>
      </dgm:prSet>
      <dgm:spPr/>
    </dgm:pt>
    <dgm:pt modelId="{B0659EC8-07FA-4628-A91B-E8DE62470D1B}" type="pres">
      <dgm:prSet presAssocID="{8D9A849A-13B7-4D74-A7BD-42051AA7A386}" presName="bgRect" presStyleLbl="bgAccFollowNode1" presStyleIdx="2" presStyleCnt="4"/>
      <dgm:spPr/>
    </dgm:pt>
    <dgm:pt modelId="{620B4140-1BE5-485D-BA80-6B0C55744061}" type="pres">
      <dgm:prSet presAssocID="{996654F2-0E0B-4C4F-908B-0DE1F3A67C11}" presName="sibTransNodeCircle" presStyleLbl="alignNode1" presStyleIdx="4" presStyleCnt="8">
        <dgm:presLayoutVars>
          <dgm:chMax val="0"/>
          <dgm:bulletEnabled/>
        </dgm:presLayoutVars>
      </dgm:prSet>
      <dgm:spPr/>
    </dgm:pt>
    <dgm:pt modelId="{E6F06DA5-24C9-49DA-A05C-DEA8F2FF3063}" type="pres">
      <dgm:prSet presAssocID="{8D9A849A-13B7-4D74-A7BD-42051AA7A386}" presName="bottomLine" presStyleLbl="alignNode1" presStyleIdx="5" presStyleCnt="8">
        <dgm:presLayoutVars/>
      </dgm:prSet>
      <dgm:spPr/>
    </dgm:pt>
    <dgm:pt modelId="{1FAC8428-CEDE-46A1-ACA2-D88E9B5A2767}" type="pres">
      <dgm:prSet presAssocID="{8D9A849A-13B7-4D74-A7BD-42051AA7A386}" presName="nodeText" presStyleLbl="bgAccFollowNode1" presStyleIdx="2" presStyleCnt="4">
        <dgm:presLayoutVars>
          <dgm:bulletEnabled val="1"/>
        </dgm:presLayoutVars>
      </dgm:prSet>
      <dgm:spPr/>
    </dgm:pt>
    <dgm:pt modelId="{C11AB212-3C67-4A13-8029-3D70456CFD97}" type="pres">
      <dgm:prSet presAssocID="{996654F2-0E0B-4C4F-908B-0DE1F3A67C11}" presName="sibTrans" presStyleCnt="0"/>
      <dgm:spPr/>
    </dgm:pt>
    <dgm:pt modelId="{DBE57643-3BCB-4724-9678-1B0BA677357B}" type="pres">
      <dgm:prSet presAssocID="{2EE75EE2-6917-4D6A-B48F-80B5C6B8F000}" presName="compositeNode" presStyleCnt="0">
        <dgm:presLayoutVars>
          <dgm:bulletEnabled val="1"/>
        </dgm:presLayoutVars>
      </dgm:prSet>
      <dgm:spPr/>
    </dgm:pt>
    <dgm:pt modelId="{E515637B-7F96-47C7-AADF-828A2C65E2E6}" type="pres">
      <dgm:prSet presAssocID="{2EE75EE2-6917-4D6A-B48F-80B5C6B8F000}" presName="bgRect" presStyleLbl="bgAccFollowNode1" presStyleIdx="3" presStyleCnt="4"/>
      <dgm:spPr/>
    </dgm:pt>
    <dgm:pt modelId="{9204A9CA-895D-4677-BEEB-A70B0EE06D39}" type="pres">
      <dgm:prSet presAssocID="{71011E59-9DA6-44C8-AD78-196A5D9D159C}" presName="sibTransNodeCircle" presStyleLbl="alignNode1" presStyleIdx="6" presStyleCnt="8">
        <dgm:presLayoutVars>
          <dgm:chMax val="0"/>
          <dgm:bulletEnabled/>
        </dgm:presLayoutVars>
      </dgm:prSet>
      <dgm:spPr/>
    </dgm:pt>
    <dgm:pt modelId="{843A753A-EABB-40C0-BB18-038DE81D4C2C}" type="pres">
      <dgm:prSet presAssocID="{2EE75EE2-6917-4D6A-B48F-80B5C6B8F000}" presName="bottomLine" presStyleLbl="alignNode1" presStyleIdx="7" presStyleCnt="8">
        <dgm:presLayoutVars/>
      </dgm:prSet>
      <dgm:spPr/>
    </dgm:pt>
    <dgm:pt modelId="{284995F5-09DA-46EF-9E3D-CE13DE50F8BF}" type="pres">
      <dgm:prSet presAssocID="{2EE75EE2-6917-4D6A-B48F-80B5C6B8F000}" presName="nodeText" presStyleLbl="bgAccFollowNode1" presStyleIdx="3" presStyleCnt="4">
        <dgm:presLayoutVars>
          <dgm:bulletEnabled val="1"/>
        </dgm:presLayoutVars>
      </dgm:prSet>
      <dgm:spPr/>
    </dgm:pt>
  </dgm:ptLst>
  <dgm:cxnLst>
    <dgm:cxn modelId="{8909AD02-EFCE-4EA5-9F71-E6F97A988C59}" type="presOf" srcId="{BF283435-DACF-4FAF-969A-1F1EF180EDE9}" destId="{97708E18-1DF8-491A-974A-821EA8FCE861}" srcOrd="0" destOrd="0" presId="urn:microsoft.com/office/officeart/2016/7/layout/BasicLinearProcessNumbered"/>
    <dgm:cxn modelId="{92EB7510-3367-457A-8F42-FEE0778FBC77}" type="presOf" srcId="{F19C742C-707A-46C6-952F-7F631EAC50CA}" destId="{EB0E6AC6-A5EC-4EB5-A0C1-CA4012A0402F}" srcOrd="1" destOrd="0" presId="urn:microsoft.com/office/officeart/2016/7/layout/BasicLinearProcessNumbered"/>
    <dgm:cxn modelId="{48BDBB18-CA3D-4AD5-B0D9-766FB9448798}" type="presOf" srcId="{8D9A849A-13B7-4D74-A7BD-42051AA7A386}" destId="{1FAC8428-CEDE-46A1-ACA2-D88E9B5A2767}" srcOrd="1" destOrd="0" presId="urn:microsoft.com/office/officeart/2016/7/layout/BasicLinearProcessNumbered"/>
    <dgm:cxn modelId="{60F39E1B-0CBC-4703-9E88-6EBC43D3CCF8}" type="presOf" srcId="{71011E59-9DA6-44C8-AD78-196A5D9D159C}" destId="{9204A9CA-895D-4677-BEEB-A70B0EE06D39}" srcOrd="0" destOrd="0" presId="urn:microsoft.com/office/officeart/2016/7/layout/BasicLinearProcessNumbered"/>
    <dgm:cxn modelId="{9E14FE2F-96D2-481F-874E-D9DF4AD8CFFF}" type="presOf" srcId="{F19C742C-707A-46C6-952F-7F631EAC50CA}" destId="{4B7D4E92-955B-44FE-9FDE-786A40F4F528}" srcOrd="0" destOrd="0" presId="urn:microsoft.com/office/officeart/2016/7/layout/BasicLinearProcessNumbered"/>
    <dgm:cxn modelId="{D30FA65E-0598-4039-A239-48F058D82941}" type="presOf" srcId="{2EE75EE2-6917-4D6A-B48F-80B5C6B8F000}" destId="{284995F5-09DA-46EF-9E3D-CE13DE50F8BF}" srcOrd="1" destOrd="0" presId="urn:microsoft.com/office/officeart/2016/7/layout/BasicLinearProcessNumbered"/>
    <dgm:cxn modelId="{6C21E265-4011-4258-94C8-CB882E470F3D}" type="presOf" srcId="{4F94C927-24F0-4020-9140-25FF8DC56655}" destId="{2E169148-EAD6-4602-B61A-7544DFD1A94E}" srcOrd="0" destOrd="0" presId="urn:microsoft.com/office/officeart/2016/7/layout/BasicLinearProcessNumbered"/>
    <dgm:cxn modelId="{1A6E8A6C-3EC3-4B6B-BB9E-DD7EDAF67377}" srcId="{BF283435-DACF-4FAF-969A-1F1EF180EDE9}" destId="{2EE75EE2-6917-4D6A-B48F-80B5C6B8F000}" srcOrd="3" destOrd="0" parTransId="{3D12EB7B-A717-44BC-9313-62D3A183EA94}" sibTransId="{71011E59-9DA6-44C8-AD78-196A5D9D159C}"/>
    <dgm:cxn modelId="{D0500E83-BA8C-42FC-BE87-CCB3E156932E}" srcId="{BF283435-DACF-4FAF-969A-1F1EF180EDE9}" destId="{8D9A849A-13B7-4D74-A7BD-42051AA7A386}" srcOrd="2" destOrd="0" parTransId="{C7ACDF62-EBAB-42AD-B6BF-1C00B3686051}" sibTransId="{996654F2-0E0B-4C4F-908B-0DE1F3A67C11}"/>
    <dgm:cxn modelId="{2EAFFD87-02EA-425D-B3B0-09CE2E97873E}" type="presOf" srcId="{996654F2-0E0B-4C4F-908B-0DE1F3A67C11}" destId="{620B4140-1BE5-485D-BA80-6B0C55744061}" srcOrd="0" destOrd="0" presId="urn:microsoft.com/office/officeart/2016/7/layout/BasicLinearProcessNumbered"/>
    <dgm:cxn modelId="{E434969B-0077-4D2A-9E54-A5986752F94B}" srcId="{BF283435-DACF-4FAF-969A-1F1EF180EDE9}" destId="{E6FD5A06-2FDF-4D23-9501-70024DC30BAD}" srcOrd="1" destOrd="0" parTransId="{7704C459-16F7-435B-B9BB-DB267826B2F4}" sibTransId="{9A49F48C-4347-4526-B5A4-E7E24EB80825}"/>
    <dgm:cxn modelId="{BB4530A0-AF88-4389-A104-BFC1AF695A01}" type="presOf" srcId="{E6FD5A06-2FDF-4D23-9501-70024DC30BAD}" destId="{92F43523-499D-4E22-9684-0711F1DF0610}" srcOrd="0" destOrd="0" presId="urn:microsoft.com/office/officeart/2016/7/layout/BasicLinearProcessNumbered"/>
    <dgm:cxn modelId="{ABCDD5A6-A85E-4174-BD34-BA9BD2DC6D3F}" srcId="{BF283435-DACF-4FAF-969A-1F1EF180EDE9}" destId="{F19C742C-707A-46C6-952F-7F631EAC50CA}" srcOrd="0" destOrd="0" parTransId="{6BB4C5FD-D0B4-4027-933A-9CC3C97052C4}" sibTransId="{4F94C927-24F0-4020-9140-25FF8DC56655}"/>
    <dgm:cxn modelId="{6763EEA7-4ECA-458D-BD67-E90EE1A9FFD9}" type="presOf" srcId="{9A49F48C-4347-4526-B5A4-E7E24EB80825}" destId="{7CD81D82-D0C6-48F2-87BC-B843F49A7DD5}" srcOrd="0" destOrd="0" presId="urn:microsoft.com/office/officeart/2016/7/layout/BasicLinearProcessNumbered"/>
    <dgm:cxn modelId="{65C191A8-6AAD-46E5-AC42-EDBADF40CFA1}" type="presOf" srcId="{2EE75EE2-6917-4D6A-B48F-80B5C6B8F000}" destId="{E515637B-7F96-47C7-AADF-828A2C65E2E6}" srcOrd="0" destOrd="0" presId="urn:microsoft.com/office/officeart/2016/7/layout/BasicLinearProcessNumbered"/>
    <dgm:cxn modelId="{3560D5AD-7C04-4AC7-A8D4-C2765A2D3996}" type="presOf" srcId="{8D9A849A-13B7-4D74-A7BD-42051AA7A386}" destId="{B0659EC8-07FA-4628-A91B-E8DE62470D1B}" srcOrd="0" destOrd="0" presId="urn:microsoft.com/office/officeart/2016/7/layout/BasicLinearProcessNumbered"/>
    <dgm:cxn modelId="{724EC3C7-445B-45D2-8A38-D0D2306666E8}" type="presOf" srcId="{E6FD5A06-2FDF-4D23-9501-70024DC30BAD}" destId="{E84610A9-14FB-4D35-8315-B7BB0D3BF9AA}" srcOrd="1" destOrd="0" presId="urn:microsoft.com/office/officeart/2016/7/layout/BasicLinearProcessNumbered"/>
    <dgm:cxn modelId="{48147E1C-DF12-4369-9A9E-ECFCFFEBFA79}" type="presParOf" srcId="{97708E18-1DF8-491A-974A-821EA8FCE861}" destId="{4A84B8D1-65D6-4033-9C06-416C36E966D4}" srcOrd="0" destOrd="0" presId="urn:microsoft.com/office/officeart/2016/7/layout/BasicLinearProcessNumbered"/>
    <dgm:cxn modelId="{E834465D-68CB-41E6-8E60-5A018B72A261}" type="presParOf" srcId="{4A84B8D1-65D6-4033-9C06-416C36E966D4}" destId="{4B7D4E92-955B-44FE-9FDE-786A40F4F528}" srcOrd="0" destOrd="0" presId="urn:microsoft.com/office/officeart/2016/7/layout/BasicLinearProcessNumbered"/>
    <dgm:cxn modelId="{252522A8-FFC9-493E-9466-BEBC63EC5EFA}" type="presParOf" srcId="{4A84B8D1-65D6-4033-9C06-416C36E966D4}" destId="{2E169148-EAD6-4602-B61A-7544DFD1A94E}" srcOrd="1" destOrd="0" presId="urn:microsoft.com/office/officeart/2016/7/layout/BasicLinearProcessNumbered"/>
    <dgm:cxn modelId="{73DF39B7-C707-4C79-A7DC-4AADE623F364}" type="presParOf" srcId="{4A84B8D1-65D6-4033-9C06-416C36E966D4}" destId="{1A89F85E-FF01-45BF-95BC-B6BB588BEAE3}" srcOrd="2" destOrd="0" presId="urn:microsoft.com/office/officeart/2016/7/layout/BasicLinearProcessNumbered"/>
    <dgm:cxn modelId="{9D1BC59B-2BA1-4027-8F1B-68632D23FB3A}" type="presParOf" srcId="{4A84B8D1-65D6-4033-9C06-416C36E966D4}" destId="{EB0E6AC6-A5EC-4EB5-A0C1-CA4012A0402F}" srcOrd="3" destOrd="0" presId="urn:microsoft.com/office/officeart/2016/7/layout/BasicLinearProcessNumbered"/>
    <dgm:cxn modelId="{0F2DF729-BB5B-4C51-8E04-C4D495DC1E96}" type="presParOf" srcId="{97708E18-1DF8-491A-974A-821EA8FCE861}" destId="{75E301AD-AA77-4B29-830B-5874A6E3197B}" srcOrd="1" destOrd="0" presId="urn:microsoft.com/office/officeart/2016/7/layout/BasicLinearProcessNumbered"/>
    <dgm:cxn modelId="{56B2AA20-4548-4081-8F07-23E38775A4B6}" type="presParOf" srcId="{97708E18-1DF8-491A-974A-821EA8FCE861}" destId="{8BE7BFAC-ED0A-4432-8A24-0F494345B8FE}" srcOrd="2" destOrd="0" presId="urn:microsoft.com/office/officeart/2016/7/layout/BasicLinearProcessNumbered"/>
    <dgm:cxn modelId="{2C49FDC3-7183-406E-8D87-3E8470CDC38C}" type="presParOf" srcId="{8BE7BFAC-ED0A-4432-8A24-0F494345B8FE}" destId="{92F43523-499D-4E22-9684-0711F1DF0610}" srcOrd="0" destOrd="0" presId="urn:microsoft.com/office/officeart/2016/7/layout/BasicLinearProcessNumbered"/>
    <dgm:cxn modelId="{4628C1FF-ED9F-4F0D-998A-2D777C7E4527}" type="presParOf" srcId="{8BE7BFAC-ED0A-4432-8A24-0F494345B8FE}" destId="{7CD81D82-D0C6-48F2-87BC-B843F49A7DD5}" srcOrd="1" destOrd="0" presId="urn:microsoft.com/office/officeart/2016/7/layout/BasicLinearProcessNumbered"/>
    <dgm:cxn modelId="{D63D729E-99E2-4A84-9863-D202DEF69BD1}" type="presParOf" srcId="{8BE7BFAC-ED0A-4432-8A24-0F494345B8FE}" destId="{A83B17BB-1C1D-4F94-ADCC-7442FD79FF12}" srcOrd="2" destOrd="0" presId="urn:microsoft.com/office/officeart/2016/7/layout/BasicLinearProcessNumbered"/>
    <dgm:cxn modelId="{CFD5A4F5-88F1-4F4D-A067-912DFC8793F6}" type="presParOf" srcId="{8BE7BFAC-ED0A-4432-8A24-0F494345B8FE}" destId="{E84610A9-14FB-4D35-8315-B7BB0D3BF9AA}" srcOrd="3" destOrd="0" presId="urn:microsoft.com/office/officeart/2016/7/layout/BasicLinearProcessNumbered"/>
    <dgm:cxn modelId="{276CC106-F269-4A50-A255-3B64732FD82E}" type="presParOf" srcId="{97708E18-1DF8-491A-974A-821EA8FCE861}" destId="{FC91EA05-D276-4773-BC9A-128BFDB1C075}" srcOrd="3" destOrd="0" presId="urn:microsoft.com/office/officeart/2016/7/layout/BasicLinearProcessNumbered"/>
    <dgm:cxn modelId="{5DF12A9C-B7A4-469B-B3A7-65C6036CB90C}" type="presParOf" srcId="{97708E18-1DF8-491A-974A-821EA8FCE861}" destId="{8EC11F76-683F-4C66-9E24-9B9B1F0321FE}" srcOrd="4" destOrd="0" presId="urn:microsoft.com/office/officeart/2016/7/layout/BasicLinearProcessNumbered"/>
    <dgm:cxn modelId="{0521AA32-7158-4F61-B14B-6E6DFC4D9B98}" type="presParOf" srcId="{8EC11F76-683F-4C66-9E24-9B9B1F0321FE}" destId="{B0659EC8-07FA-4628-A91B-E8DE62470D1B}" srcOrd="0" destOrd="0" presId="urn:microsoft.com/office/officeart/2016/7/layout/BasicLinearProcessNumbered"/>
    <dgm:cxn modelId="{1E035437-18B6-454A-8CF9-4A1AC32AEB78}" type="presParOf" srcId="{8EC11F76-683F-4C66-9E24-9B9B1F0321FE}" destId="{620B4140-1BE5-485D-BA80-6B0C55744061}" srcOrd="1" destOrd="0" presId="urn:microsoft.com/office/officeart/2016/7/layout/BasicLinearProcessNumbered"/>
    <dgm:cxn modelId="{E1D28E00-B751-4490-8F30-D1A53DB4068F}" type="presParOf" srcId="{8EC11F76-683F-4C66-9E24-9B9B1F0321FE}" destId="{E6F06DA5-24C9-49DA-A05C-DEA8F2FF3063}" srcOrd="2" destOrd="0" presId="urn:microsoft.com/office/officeart/2016/7/layout/BasicLinearProcessNumbered"/>
    <dgm:cxn modelId="{AE411DA6-5AC5-4203-8AEB-BE17D08FEC09}" type="presParOf" srcId="{8EC11F76-683F-4C66-9E24-9B9B1F0321FE}" destId="{1FAC8428-CEDE-46A1-ACA2-D88E9B5A2767}" srcOrd="3" destOrd="0" presId="urn:microsoft.com/office/officeart/2016/7/layout/BasicLinearProcessNumbered"/>
    <dgm:cxn modelId="{8B57E440-4111-48D3-8095-9CA676D11C74}" type="presParOf" srcId="{97708E18-1DF8-491A-974A-821EA8FCE861}" destId="{C11AB212-3C67-4A13-8029-3D70456CFD97}" srcOrd="5" destOrd="0" presId="urn:microsoft.com/office/officeart/2016/7/layout/BasicLinearProcessNumbered"/>
    <dgm:cxn modelId="{31C9D185-1587-4D41-9003-B093A13A41A4}" type="presParOf" srcId="{97708E18-1DF8-491A-974A-821EA8FCE861}" destId="{DBE57643-3BCB-4724-9678-1B0BA677357B}" srcOrd="6" destOrd="0" presId="urn:microsoft.com/office/officeart/2016/7/layout/BasicLinearProcessNumbered"/>
    <dgm:cxn modelId="{44CE73C3-DF95-4B32-9070-E5C840264E48}" type="presParOf" srcId="{DBE57643-3BCB-4724-9678-1B0BA677357B}" destId="{E515637B-7F96-47C7-AADF-828A2C65E2E6}" srcOrd="0" destOrd="0" presId="urn:microsoft.com/office/officeart/2016/7/layout/BasicLinearProcessNumbered"/>
    <dgm:cxn modelId="{393D8C80-577A-4E25-A3CF-E1A51AF9AB9D}" type="presParOf" srcId="{DBE57643-3BCB-4724-9678-1B0BA677357B}" destId="{9204A9CA-895D-4677-BEEB-A70B0EE06D39}" srcOrd="1" destOrd="0" presId="urn:microsoft.com/office/officeart/2016/7/layout/BasicLinearProcessNumbered"/>
    <dgm:cxn modelId="{83E89D40-CE19-4E5B-9B1C-AD2AE4B9AC9E}" type="presParOf" srcId="{DBE57643-3BCB-4724-9678-1B0BA677357B}" destId="{843A753A-EABB-40C0-BB18-038DE81D4C2C}" srcOrd="2" destOrd="0" presId="urn:microsoft.com/office/officeart/2016/7/layout/BasicLinearProcessNumbered"/>
    <dgm:cxn modelId="{8A111A9D-E338-431B-9909-2A31F12E799B}" type="presParOf" srcId="{DBE57643-3BCB-4724-9678-1B0BA677357B}" destId="{284995F5-09DA-46EF-9E3D-CE13DE50F8BF}" srcOrd="3" destOrd="0" presId="urn:microsoft.com/office/officeart/2016/7/layout/BasicLinear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646711-AE40-4205-BB6C-078D6174ADBE}" type="doc">
      <dgm:prSet loTypeId="urn:microsoft.com/office/officeart/2005/8/layout/hierarchy3" loCatId="hierarchy" qsTypeId="urn:microsoft.com/office/officeart/2005/8/quickstyle/simple1" qsCatId="simple" csTypeId="urn:microsoft.com/office/officeart/2005/8/colors/colorful1" csCatId="colorful" phldr="1"/>
      <dgm:spPr/>
      <dgm:t>
        <a:bodyPr/>
        <a:lstStyle/>
        <a:p>
          <a:endParaRPr lang="en-US"/>
        </a:p>
      </dgm:t>
    </dgm:pt>
    <dgm:pt modelId="{7D1033A9-7BE9-4DE6-8158-0D6E2D899EE7}">
      <dgm:prSet/>
      <dgm:spPr/>
      <dgm:t>
        <a:bodyPr/>
        <a:lstStyle/>
        <a:p>
          <a:r>
            <a:rPr lang="en-US" dirty="0"/>
            <a:t>MFN Duty</a:t>
          </a:r>
        </a:p>
      </dgm:t>
    </dgm:pt>
    <dgm:pt modelId="{AA9EE8AE-0F7A-47B9-9630-01589B818FC8}" type="parTrans" cxnId="{D7437099-1145-4427-9C62-728747AE7187}">
      <dgm:prSet/>
      <dgm:spPr/>
      <dgm:t>
        <a:bodyPr/>
        <a:lstStyle/>
        <a:p>
          <a:endParaRPr lang="en-US"/>
        </a:p>
      </dgm:t>
    </dgm:pt>
    <dgm:pt modelId="{055148FA-CF62-4057-85A6-B45B3AFC6181}" type="sibTrans" cxnId="{D7437099-1145-4427-9C62-728747AE7187}">
      <dgm:prSet/>
      <dgm:spPr/>
      <dgm:t>
        <a:bodyPr/>
        <a:lstStyle/>
        <a:p>
          <a:endParaRPr lang="en-US"/>
        </a:p>
      </dgm:t>
    </dgm:pt>
    <dgm:pt modelId="{3B5320AE-3B4B-490C-B85A-239BA6C9F8EF}">
      <dgm:prSet/>
      <dgm:spPr/>
      <dgm:t>
        <a:bodyPr/>
        <a:lstStyle/>
        <a:p>
          <a:r>
            <a:rPr lang="en-US" dirty="0"/>
            <a:t>Section 232</a:t>
          </a:r>
        </a:p>
      </dgm:t>
    </dgm:pt>
    <dgm:pt modelId="{2429943C-69C8-4DE6-A47C-C1DB158CC637}" type="parTrans" cxnId="{9C19543F-E71B-4517-8AF0-7EB8C08AEDC8}">
      <dgm:prSet/>
      <dgm:spPr/>
      <dgm:t>
        <a:bodyPr/>
        <a:lstStyle/>
        <a:p>
          <a:endParaRPr lang="en-US"/>
        </a:p>
      </dgm:t>
    </dgm:pt>
    <dgm:pt modelId="{46A9CDC7-14CB-47C6-92A4-E70B7AAADC37}" type="sibTrans" cxnId="{9C19543F-E71B-4517-8AF0-7EB8C08AEDC8}">
      <dgm:prSet/>
      <dgm:spPr/>
      <dgm:t>
        <a:bodyPr/>
        <a:lstStyle/>
        <a:p>
          <a:endParaRPr lang="en-US"/>
        </a:p>
      </dgm:t>
    </dgm:pt>
    <dgm:pt modelId="{5775E537-A8AE-4A27-B622-519FE0F523A7}">
      <dgm:prSet/>
      <dgm:spPr/>
      <dgm:t>
        <a:bodyPr/>
        <a:lstStyle/>
        <a:p>
          <a:r>
            <a:rPr lang="en-US" dirty="0"/>
            <a:t>Steel &amp; Aluminum </a:t>
          </a:r>
          <a:r>
            <a:rPr lang="en-US" u="sng" dirty="0"/>
            <a:t>+ Derivatives    </a:t>
          </a:r>
          <a:r>
            <a:rPr lang="en-US" u="none" dirty="0"/>
            <a:t>Effective Mach 12</a:t>
          </a:r>
        </a:p>
      </dgm:t>
    </dgm:pt>
    <dgm:pt modelId="{6AB09E90-D6FB-46FB-B76E-D67D33963D7E}" type="parTrans" cxnId="{5DA5283C-1EA8-457E-BA00-A051B566AEE8}">
      <dgm:prSet/>
      <dgm:spPr/>
      <dgm:t>
        <a:bodyPr/>
        <a:lstStyle/>
        <a:p>
          <a:endParaRPr lang="en-US"/>
        </a:p>
      </dgm:t>
    </dgm:pt>
    <dgm:pt modelId="{9962279E-50C3-4D75-8320-3A7CF73BCBDE}" type="sibTrans" cxnId="{5DA5283C-1EA8-457E-BA00-A051B566AEE8}">
      <dgm:prSet/>
      <dgm:spPr/>
      <dgm:t>
        <a:bodyPr/>
        <a:lstStyle/>
        <a:p>
          <a:endParaRPr lang="en-US"/>
        </a:p>
      </dgm:t>
    </dgm:pt>
    <dgm:pt modelId="{8F30F1D5-D9E2-4E5F-AD0A-40A3563E33D7}">
      <dgm:prSet/>
      <dgm:spPr/>
      <dgm:t>
        <a:bodyPr/>
        <a:lstStyle/>
        <a:p>
          <a:r>
            <a:rPr lang="en-US"/>
            <a:t>IEEPA</a:t>
          </a:r>
        </a:p>
      </dgm:t>
    </dgm:pt>
    <dgm:pt modelId="{75055E34-D97E-46DD-BCA1-0A861F3DA26D}" type="parTrans" cxnId="{1F2ADA40-6342-4D3B-A55F-2E81C4A60B94}">
      <dgm:prSet/>
      <dgm:spPr/>
      <dgm:t>
        <a:bodyPr/>
        <a:lstStyle/>
        <a:p>
          <a:endParaRPr lang="en-US"/>
        </a:p>
      </dgm:t>
    </dgm:pt>
    <dgm:pt modelId="{4A0B30C8-4443-4205-9DA9-DEC613E48DA5}" type="sibTrans" cxnId="{1F2ADA40-6342-4D3B-A55F-2E81C4A60B94}">
      <dgm:prSet/>
      <dgm:spPr/>
      <dgm:t>
        <a:bodyPr/>
        <a:lstStyle/>
        <a:p>
          <a:endParaRPr lang="en-US"/>
        </a:p>
      </dgm:t>
    </dgm:pt>
    <dgm:pt modelId="{D38909E5-EFE6-4EA5-BD9F-E66E34024A6F}">
      <dgm:prSet/>
      <dgm:spPr/>
      <dgm:t>
        <a:bodyPr/>
        <a:lstStyle/>
        <a:p>
          <a:r>
            <a:rPr lang="en-US"/>
            <a:t>20% on all Chinese goods effective March 4</a:t>
          </a:r>
        </a:p>
      </dgm:t>
    </dgm:pt>
    <dgm:pt modelId="{8CC985AE-AD17-4401-8B38-D63180E914D1}" type="parTrans" cxnId="{36A475DA-1E43-4E36-BD70-BBADBD4BAC07}">
      <dgm:prSet/>
      <dgm:spPr/>
      <dgm:t>
        <a:bodyPr/>
        <a:lstStyle/>
        <a:p>
          <a:endParaRPr lang="en-US"/>
        </a:p>
      </dgm:t>
    </dgm:pt>
    <dgm:pt modelId="{E0FE21A3-3DE4-4137-835A-D96511903D51}" type="sibTrans" cxnId="{36A475DA-1E43-4E36-BD70-BBADBD4BAC07}">
      <dgm:prSet/>
      <dgm:spPr/>
      <dgm:t>
        <a:bodyPr/>
        <a:lstStyle/>
        <a:p>
          <a:endParaRPr lang="en-US"/>
        </a:p>
      </dgm:t>
    </dgm:pt>
    <dgm:pt modelId="{74F1CAA1-F0C7-4482-ACB4-A0DD219485FF}">
      <dgm:prSet/>
      <dgm:spPr/>
      <dgm:t>
        <a:bodyPr/>
        <a:lstStyle/>
        <a:p>
          <a:r>
            <a:rPr lang="en-US"/>
            <a:t>25% of CA &amp; MX goods, announced for Feb, 4, currently delayed until April 2</a:t>
          </a:r>
        </a:p>
      </dgm:t>
    </dgm:pt>
    <dgm:pt modelId="{4F20C9DD-8FE3-438A-B98F-F1CD88F32F22}" type="parTrans" cxnId="{F6003DF8-7E56-4A52-A37E-AEAEA5FB916C}">
      <dgm:prSet/>
      <dgm:spPr/>
      <dgm:t>
        <a:bodyPr/>
        <a:lstStyle/>
        <a:p>
          <a:endParaRPr lang="en-US"/>
        </a:p>
      </dgm:t>
    </dgm:pt>
    <dgm:pt modelId="{A277F315-25A9-4F99-819F-8F148684652F}" type="sibTrans" cxnId="{F6003DF8-7E56-4A52-A37E-AEAEA5FB916C}">
      <dgm:prSet/>
      <dgm:spPr/>
      <dgm:t>
        <a:bodyPr/>
        <a:lstStyle/>
        <a:p>
          <a:endParaRPr lang="en-US"/>
        </a:p>
      </dgm:t>
    </dgm:pt>
    <dgm:pt modelId="{D84CF5FF-A002-470E-B8D3-FB7266EAADDF}">
      <dgm:prSet/>
      <dgm:spPr/>
      <dgm:t>
        <a:bodyPr/>
        <a:lstStyle/>
        <a:p>
          <a:r>
            <a:rPr lang="en-US"/>
            <a:t>25% of EU goods being considered</a:t>
          </a:r>
        </a:p>
      </dgm:t>
    </dgm:pt>
    <dgm:pt modelId="{64C23AF1-2A54-443B-A974-2F009FF39987}" type="parTrans" cxnId="{622C5FA9-0CA6-4532-9DA3-24386BA7DA46}">
      <dgm:prSet/>
      <dgm:spPr/>
      <dgm:t>
        <a:bodyPr/>
        <a:lstStyle/>
        <a:p>
          <a:endParaRPr lang="en-US"/>
        </a:p>
      </dgm:t>
    </dgm:pt>
    <dgm:pt modelId="{3C1E0CFC-E2B1-483A-AA7B-997FCF034FD1}" type="sibTrans" cxnId="{622C5FA9-0CA6-4532-9DA3-24386BA7DA46}">
      <dgm:prSet/>
      <dgm:spPr/>
      <dgm:t>
        <a:bodyPr/>
        <a:lstStyle/>
        <a:p>
          <a:endParaRPr lang="en-US"/>
        </a:p>
      </dgm:t>
    </dgm:pt>
    <dgm:pt modelId="{1C12E96A-D0C2-4D55-8B13-F569B36464F5}">
      <dgm:prSet/>
      <dgm:spPr/>
      <dgm:t>
        <a:bodyPr/>
        <a:lstStyle/>
        <a:p>
          <a:r>
            <a:rPr lang="en-US" dirty="0"/>
            <a:t>Section 301 (China)</a:t>
          </a:r>
        </a:p>
      </dgm:t>
    </dgm:pt>
    <dgm:pt modelId="{3616F3EA-3A5A-48A4-A1F3-25B0630DE27B}" type="parTrans" cxnId="{1686E807-C2BA-4508-A90D-8CA18373C08E}">
      <dgm:prSet/>
      <dgm:spPr/>
      <dgm:t>
        <a:bodyPr/>
        <a:lstStyle/>
        <a:p>
          <a:endParaRPr lang="en-US"/>
        </a:p>
      </dgm:t>
    </dgm:pt>
    <dgm:pt modelId="{AC761801-CEFA-4232-9FA4-108A58DFA8C9}" type="sibTrans" cxnId="{1686E807-C2BA-4508-A90D-8CA18373C08E}">
      <dgm:prSet/>
      <dgm:spPr/>
      <dgm:t>
        <a:bodyPr/>
        <a:lstStyle/>
        <a:p>
          <a:endParaRPr lang="en-US"/>
        </a:p>
      </dgm:t>
    </dgm:pt>
    <dgm:pt modelId="{25F9FA51-25E6-4A68-A009-A313BED09E5D}">
      <dgm:prSet/>
      <dgm:spPr/>
      <dgm:t>
        <a:bodyPr/>
        <a:lstStyle/>
        <a:p>
          <a:r>
            <a:rPr lang="en-US"/>
            <a:t>In place since 2018</a:t>
          </a:r>
        </a:p>
      </dgm:t>
    </dgm:pt>
    <dgm:pt modelId="{38817D3E-4413-468E-B3C5-2428D61DA81F}" type="parTrans" cxnId="{AE34A049-E997-4D1D-8624-02E34B96CA9B}">
      <dgm:prSet/>
      <dgm:spPr/>
      <dgm:t>
        <a:bodyPr/>
        <a:lstStyle/>
        <a:p>
          <a:endParaRPr lang="en-US"/>
        </a:p>
      </dgm:t>
    </dgm:pt>
    <dgm:pt modelId="{E787A4B6-5AA3-48FB-893C-AA91018DE131}" type="sibTrans" cxnId="{AE34A049-E997-4D1D-8624-02E34B96CA9B}">
      <dgm:prSet/>
      <dgm:spPr/>
      <dgm:t>
        <a:bodyPr/>
        <a:lstStyle/>
        <a:p>
          <a:endParaRPr lang="en-US"/>
        </a:p>
      </dgm:t>
    </dgm:pt>
    <dgm:pt modelId="{9BD34C5E-9E13-44AE-B597-AFE36069985D}">
      <dgm:prSet/>
      <dgm:spPr/>
      <dgm:t>
        <a:bodyPr/>
        <a:lstStyle/>
        <a:p>
          <a:r>
            <a:rPr lang="en-US"/>
            <a:t>ADD/CVD</a:t>
          </a:r>
        </a:p>
      </dgm:t>
    </dgm:pt>
    <dgm:pt modelId="{BB050F5F-5E79-4E00-9155-30B8981D9A84}" type="parTrans" cxnId="{ED2804A4-CB58-4F26-BDD7-53CF98641337}">
      <dgm:prSet/>
      <dgm:spPr/>
      <dgm:t>
        <a:bodyPr/>
        <a:lstStyle/>
        <a:p>
          <a:endParaRPr lang="en-US"/>
        </a:p>
      </dgm:t>
    </dgm:pt>
    <dgm:pt modelId="{9CEA9C41-C875-47E3-8ED5-DF4D70CCCE9E}" type="sibTrans" cxnId="{ED2804A4-CB58-4F26-BDD7-53CF98641337}">
      <dgm:prSet/>
      <dgm:spPr/>
      <dgm:t>
        <a:bodyPr/>
        <a:lstStyle/>
        <a:p>
          <a:endParaRPr lang="en-US"/>
        </a:p>
      </dgm:t>
    </dgm:pt>
    <dgm:pt modelId="{E6069063-35DE-4751-AFCE-BCDB4103ADB6}">
      <dgm:prSet/>
      <dgm:spPr/>
      <dgm:t>
        <a:bodyPr/>
        <a:lstStyle/>
        <a:p>
          <a:r>
            <a:rPr lang="en-US" dirty="0"/>
            <a:t>Country, item &amp; manufacturer specific</a:t>
          </a:r>
        </a:p>
      </dgm:t>
    </dgm:pt>
    <dgm:pt modelId="{35AD961B-D742-4550-959A-A88E1A4BC8ED}" type="parTrans" cxnId="{A3959A9D-263C-4088-A076-553DFCD125BF}">
      <dgm:prSet/>
      <dgm:spPr/>
      <dgm:t>
        <a:bodyPr/>
        <a:lstStyle/>
        <a:p>
          <a:endParaRPr lang="en-US"/>
        </a:p>
      </dgm:t>
    </dgm:pt>
    <dgm:pt modelId="{375A5B35-832A-490E-A5BA-292DFB97C9F6}" type="sibTrans" cxnId="{A3959A9D-263C-4088-A076-553DFCD125BF}">
      <dgm:prSet/>
      <dgm:spPr/>
      <dgm:t>
        <a:bodyPr/>
        <a:lstStyle/>
        <a:p>
          <a:endParaRPr lang="en-US"/>
        </a:p>
      </dgm:t>
    </dgm:pt>
    <dgm:pt modelId="{F9808E6A-BFC1-42DC-9F47-D29A6A827FFD}">
      <dgm:prSet/>
      <dgm:spPr/>
      <dgm:t>
        <a:bodyPr/>
        <a:lstStyle/>
        <a:p>
          <a:r>
            <a:rPr lang="en-US" dirty="0"/>
            <a:t>Typical Import Tariffs</a:t>
          </a:r>
        </a:p>
      </dgm:t>
    </dgm:pt>
    <dgm:pt modelId="{03AA151D-B2C5-460F-8D5A-20B9221314FF}" type="parTrans" cxnId="{0AEC71AE-8C63-4EA4-AD57-5B17FE496172}">
      <dgm:prSet/>
      <dgm:spPr/>
      <dgm:t>
        <a:bodyPr/>
        <a:lstStyle/>
        <a:p>
          <a:endParaRPr lang="en-US"/>
        </a:p>
      </dgm:t>
    </dgm:pt>
    <dgm:pt modelId="{33ACA17D-5B78-443F-891F-81429B2D1BD8}" type="sibTrans" cxnId="{0AEC71AE-8C63-4EA4-AD57-5B17FE496172}">
      <dgm:prSet/>
      <dgm:spPr/>
      <dgm:t>
        <a:bodyPr/>
        <a:lstStyle/>
        <a:p>
          <a:endParaRPr lang="en-US"/>
        </a:p>
      </dgm:t>
    </dgm:pt>
    <dgm:pt modelId="{357CE07C-494F-4317-AB25-86B3A82A1BA2}">
      <dgm:prSet/>
      <dgm:spPr/>
      <dgm:t>
        <a:bodyPr/>
        <a:lstStyle/>
        <a:p>
          <a:r>
            <a:rPr lang="en-US" dirty="0"/>
            <a:t>Commodity-based</a:t>
          </a:r>
        </a:p>
      </dgm:t>
    </dgm:pt>
    <dgm:pt modelId="{352C1355-BCBF-495A-B934-12BE44D63C33}" type="parTrans" cxnId="{D4C15C6D-1477-43B2-84AD-C4FE8F473467}">
      <dgm:prSet/>
      <dgm:spPr/>
      <dgm:t>
        <a:bodyPr/>
        <a:lstStyle/>
        <a:p>
          <a:endParaRPr lang="en-US"/>
        </a:p>
      </dgm:t>
    </dgm:pt>
    <dgm:pt modelId="{3FDA96C1-C6BF-40A5-A220-84D223066F4C}" type="sibTrans" cxnId="{D4C15C6D-1477-43B2-84AD-C4FE8F473467}">
      <dgm:prSet/>
      <dgm:spPr/>
      <dgm:t>
        <a:bodyPr/>
        <a:lstStyle/>
        <a:p>
          <a:endParaRPr lang="en-US"/>
        </a:p>
      </dgm:t>
    </dgm:pt>
    <dgm:pt modelId="{07B7C998-C827-4639-82C7-E447B4D48BD8}">
      <dgm:prSet/>
      <dgm:spPr/>
      <dgm:t>
        <a:bodyPr/>
        <a:lstStyle/>
        <a:p>
          <a:r>
            <a:rPr lang="en-US" dirty="0"/>
            <a:t>Reviewing for Copper &amp; Lumber</a:t>
          </a:r>
        </a:p>
      </dgm:t>
    </dgm:pt>
    <dgm:pt modelId="{03B7509D-A270-4E31-89BC-F869B8C5EB15}" type="parTrans" cxnId="{C1BCCDF0-D145-473C-8FA9-31E4D72EF5D4}">
      <dgm:prSet/>
      <dgm:spPr/>
      <dgm:t>
        <a:bodyPr/>
        <a:lstStyle/>
        <a:p>
          <a:endParaRPr lang="en-US"/>
        </a:p>
      </dgm:t>
    </dgm:pt>
    <dgm:pt modelId="{6B903CBF-2065-410F-BD62-78DDB4E04FD6}" type="sibTrans" cxnId="{C1BCCDF0-D145-473C-8FA9-31E4D72EF5D4}">
      <dgm:prSet/>
      <dgm:spPr/>
      <dgm:t>
        <a:bodyPr/>
        <a:lstStyle/>
        <a:p>
          <a:endParaRPr lang="en-US"/>
        </a:p>
      </dgm:t>
    </dgm:pt>
    <dgm:pt modelId="{AF158B63-5653-4513-A6B3-867F721E760C}">
      <dgm:prSet/>
      <dgm:spPr/>
      <dgm:t>
        <a:bodyPr/>
        <a:lstStyle/>
        <a:p>
          <a:r>
            <a:rPr lang="en-US" dirty="0"/>
            <a:t>Targets specific commodities with 7.5%-25%</a:t>
          </a:r>
        </a:p>
      </dgm:t>
    </dgm:pt>
    <dgm:pt modelId="{F5C10C52-6BAA-4BE4-B7CD-38C7CCC1CE42}" type="parTrans" cxnId="{E25126EB-6746-4CE2-88BC-8A2C4F52516D}">
      <dgm:prSet/>
      <dgm:spPr/>
      <dgm:t>
        <a:bodyPr/>
        <a:lstStyle/>
        <a:p>
          <a:endParaRPr lang="en-US"/>
        </a:p>
      </dgm:t>
    </dgm:pt>
    <dgm:pt modelId="{2CB2B5F6-D9C6-483F-9194-57448FFCDF18}" type="sibTrans" cxnId="{E25126EB-6746-4CE2-88BC-8A2C4F52516D}">
      <dgm:prSet/>
      <dgm:spPr/>
      <dgm:t>
        <a:bodyPr/>
        <a:lstStyle/>
        <a:p>
          <a:endParaRPr lang="en-US"/>
        </a:p>
      </dgm:t>
    </dgm:pt>
    <dgm:pt modelId="{C785D290-F49E-413A-B416-DA69E6D23CA7}">
      <dgm:prSet/>
      <dgm:spPr/>
      <dgm:t>
        <a:bodyPr/>
        <a:lstStyle/>
        <a:p>
          <a:r>
            <a:rPr lang="en-US" dirty="0"/>
            <a:t>Cases brought by domestic interests</a:t>
          </a:r>
        </a:p>
      </dgm:t>
    </dgm:pt>
    <dgm:pt modelId="{34C1C3C2-600F-41C8-8069-49E10E51CA0E}" type="parTrans" cxnId="{7D124397-15D2-4358-AC9D-1D793D15813A}">
      <dgm:prSet/>
      <dgm:spPr/>
      <dgm:t>
        <a:bodyPr/>
        <a:lstStyle/>
        <a:p>
          <a:endParaRPr lang="en-US"/>
        </a:p>
      </dgm:t>
    </dgm:pt>
    <dgm:pt modelId="{28C4421A-C7DE-4632-AFE1-61F01A81ABB0}" type="sibTrans" cxnId="{7D124397-15D2-4358-AC9D-1D793D15813A}">
      <dgm:prSet/>
      <dgm:spPr/>
      <dgm:t>
        <a:bodyPr/>
        <a:lstStyle/>
        <a:p>
          <a:endParaRPr lang="en-US"/>
        </a:p>
      </dgm:t>
    </dgm:pt>
    <dgm:pt modelId="{7D4FEF1C-4EE6-40FA-8CFA-5A4A8C1CFBFD}" type="pres">
      <dgm:prSet presAssocID="{FD646711-AE40-4205-BB6C-078D6174ADBE}" presName="diagram" presStyleCnt="0">
        <dgm:presLayoutVars>
          <dgm:chPref val="1"/>
          <dgm:dir/>
          <dgm:animOne val="branch"/>
          <dgm:animLvl val="lvl"/>
          <dgm:resizeHandles/>
        </dgm:presLayoutVars>
      </dgm:prSet>
      <dgm:spPr/>
    </dgm:pt>
    <dgm:pt modelId="{219727F4-5CEF-4AC0-B0E0-0CC16EF7DA1C}" type="pres">
      <dgm:prSet presAssocID="{7D1033A9-7BE9-4DE6-8158-0D6E2D899EE7}" presName="root" presStyleCnt="0"/>
      <dgm:spPr/>
    </dgm:pt>
    <dgm:pt modelId="{9F6F8814-8D54-4F03-93FA-006E8D9783D2}" type="pres">
      <dgm:prSet presAssocID="{7D1033A9-7BE9-4DE6-8158-0D6E2D899EE7}" presName="rootComposite" presStyleCnt="0"/>
      <dgm:spPr/>
    </dgm:pt>
    <dgm:pt modelId="{42A6D975-8901-4326-8726-E547EA6C7B75}" type="pres">
      <dgm:prSet presAssocID="{7D1033A9-7BE9-4DE6-8158-0D6E2D899EE7}" presName="rootText" presStyleLbl="node1" presStyleIdx="0" presStyleCnt="5"/>
      <dgm:spPr/>
    </dgm:pt>
    <dgm:pt modelId="{E797D4A6-3CDF-4BA9-9918-277E95BFB8A0}" type="pres">
      <dgm:prSet presAssocID="{7D1033A9-7BE9-4DE6-8158-0D6E2D899EE7}" presName="rootConnector" presStyleLbl="node1" presStyleIdx="0" presStyleCnt="5"/>
      <dgm:spPr/>
    </dgm:pt>
    <dgm:pt modelId="{B2B3EE22-BDD6-4DE9-B3E2-41E55BC1B73D}" type="pres">
      <dgm:prSet presAssocID="{7D1033A9-7BE9-4DE6-8158-0D6E2D899EE7}" presName="childShape" presStyleCnt="0"/>
      <dgm:spPr/>
    </dgm:pt>
    <dgm:pt modelId="{3E83CD8A-FFD5-48F8-8789-60D72D70F8AA}" type="pres">
      <dgm:prSet presAssocID="{03AA151D-B2C5-460F-8D5A-20B9221314FF}" presName="Name13" presStyleLbl="parChTrans1D2" presStyleIdx="0" presStyleCnt="11"/>
      <dgm:spPr/>
    </dgm:pt>
    <dgm:pt modelId="{69C0550A-A13D-494B-9243-9D271C728D50}" type="pres">
      <dgm:prSet presAssocID="{F9808E6A-BFC1-42DC-9F47-D29A6A827FFD}" presName="childText" presStyleLbl="bgAcc1" presStyleIdx="0" presStyleCnt="11">
        <dgm:presLayoutVars>
          <dgm:bulletEnabled val="1"/>
        </dgm:presLayoutVars>
      </dgm:prSet>
      <dgm:spPr/>
    </dgm:pt>
    <dgm:pt modelId="{590769BD-B620-4B86-9D18-A0F552CD0C95}" type="pres">
      <dgm:prSet presAssocID="{352C1355-BCBF-495A-B934-12BE44D63C33}" presName="Name13" presStyleLbl="parChTrans1D2" presStyleIdx="1" presStyleCnt="11"/>
      <dgm:spPr/>
    </dgm:pt>
    <dgm:pt modelId="{72A466C7-A471-471E-92F6-23D9037B5A63}" type="pres">
      <dgm:prSet presAssocID="{357CE07C-494F-4317-AB25-86B3A82A1BA2}" presName="childText" presStyleLbl="bgAcc1" presStyleIdx="1" presStyleCnt="11">
        <dgm:presLayoutVars>
          <dgm:bulletEnabled val="1"/>
        </dgm:presLayoutVars>
      </dgm:prSet>
      <dgm:spPr/>
    </dgm:pt>
    <dgm:pt modelId="{77695735-3048-4120-A066-E2E957354010}" type="pres">
      <dgm:prSet presAssocID="{3B5320AE-3B4B-490C-B85A-239BA6C9F8EF}" presName="root" presStyleCnt="0"/>
      <dgm:spPr/>
    </dgm:pt>
    <dgm:pt modelId="{77B5364D-7CA4-41A5-BE6A-255788FCC9DC}" type="pres">
      <dgm:prSet presAssocID="{3B5320AE-3B4B-490C-B85A-239BA6C9F8EF}" presName="rootComposite" presStyleCnt="0"/>
      <dgm:spPr/>
    </dgm:pt>
    <dgm:pt modelId="{C6F1D217-8A1D-44CF-94CC-9400C14DAA4E}" type="pres">
      <dgm:prSet presAssocID="{3B5320AE-3B4B-490C-B85A-239BA6C9F8EF}" presName="rootText" presStyleLbl="node1" presStyleIdx="1" presStyleCnt="5"/>
      <dgm:spPr/>
    </dgm:pt>
    <dgm:pt modelId="{95193CA3-A881-4D8F-87FD-912CFFF2E475}" type="pres">
      <dgm:prSet presAssocID="{3B5320AE-3B4B-490C-B85A-239BA6C9F8EF}" presName="rootConnector" presStyleLbl="node1" presStyleIdx="1" presStyleCnt="5"/>
      <dgm:spPr/>
    </dgm:pt>
    <dgm:pt modelId="{E7B46450-2409-45C0-88D2-4E473CF8F974}" type="pres">
      <dgm:prSet presAssocID="{3B5320AE-3B4B-490C-B85A-239BA6C9F8EF}" presName="childShape" presStyleCnt="0"/>
      <dgm:spPr/>
    </dgm:pt>
    <dgm:pt modelId="{E4CBBB1E-3AA7-4F9B-B6C9-21FBA9507521}" type="pres">
      <dgm:prSet presAssocID="{6AB09E90-D6FB-46FB-B76E-D67D33963D7E}" presName="Name13" presStyleLbl="parChTrans1D2" presStyleIdx="2" presStyleCnt="11"/>
      <dgm:spPr/>
    </dgm:pt>
    <dgm:pt modelId="{D8D0A0F2-9131-46C2-922A-2071BB22782E}" type="pres">
      <dgm:prSet presAssocID="{5775E537-A8AE-4A27-B622-519FE0F523A7}" presName="childText" presStyleLbl="bgAcc1" presStyleIdx="2" presStyleCnt="11">
        <dgm:presLayoutVars>
          <dgm:bulletEnabled val="1"/>
        </dgm:presLayoutVars>
      </dgm:prSet>
      <dgm:spPr/>
    </dgm:pt>
    <dgm:pt modelId="{CA11F4D3-7889-43FE-87BC-71A4D5E0E52B}" type="pres">
      <dgm:prSet presAssocID="{03B7509D-A270-4E31-89BC-F869B8C5EB15}" presName="Name13" presStyleLbl="parChTrans1D2" presStyleIdx="3" presStyleCnt="11"/>
      <dgm:spPr/>
    </dgm:pt>
    <dgm:pt modelId="{F9BFED14-E2AB-4BC1-988D-13CF93FB1CE9}" type="pres">
      <dgm:prSet presAssocID="{07B7C998-C827-4639-82C7-E447B4D48BD8}" presName="childText" presStyleLbl="bgAcc1" presStyleIdx="3" presStyleCnt="11">
        <dgm:presLayoutVars>
          <dgm:bulletEnabled val="1"/>
        </dgm:presLayoutVars>
      </dgm:prSet>
      <dgm:spPr/>
    </dgm:pt>
    <dgm:pt modelId="{9A19098E-F733-431B-801D-8E62F4958B7F}" type="pres">
      <dgm:prSet presAssocID="{8F30F1D5-D9E2-4E5F-AD0A-40A3563E33D7}" presName="root" presStyleCnt="0"/>
      <dgm:spPr/>
    </dgm:pt>
    <dgm:pt modelId="{3D4C562F-32F4-4312-8177-3B6572BF5FBF}" type="pres">
      <dgm:prSet presAssocID="{8F30F1D5-D9E2-4E5F-AD0A-40A3563E33D7}" presName="rootComposite" presStyleCnt="0"/>
      <dgm:spPr/>
    </dgm:pt>
    <dgm:pt modelId="{396ABD37-4E9D-4F38-9598-B3CA6A61F5CA}" type="pres">
      <dgm:prSet presAssocID="{8F30F1D5-D9E2-4E5F-AD0A-40A3563E33D7}" presName="rootText" presStyleLbl="node1" presStyleIdx="2" presStyleCnt="5"/>
      <dgm:spPr/>
    </dgm:pt>
    <dgm:pt modelId="{D38B3F81-DAD4-443B-A453-3151BE4C1645}" type="pres">
      <dgm:prSet presAssocID="{8F30F1D5-D9E2-4E5F-AD0A-40A3563E33D7}" presName="rootConnector" presStyleLbl="node1" presStyleIdx="2" presStyleCnt="5"/>
      <dgm:spPr/>
    </dgm:pt>
    <dgm:pt modelId="{C5239739-474E-4E2C-9837-24029DF46212}" type="pres">
      <dgm:prSet presAssocID="{8F30F1D5-D9E2-4E5F-AD0A-40A3563E33D7}" presName="childShape" presStyleCnt="0"/>
      <dgm:spPr/>
    </dgm:pt>
    <dgm:pt modelId="{245019A3-1748-4EEB-9CE6-90E184532A4A}" type="pres">
      <dgm:prSet presAssocID="{8CC985AE-AD17-4401-8B38-D63180E914D1}" presName="Name13" presStyleLbl="parChTrans1D2" presStyleIdx="4" presStyleCnt="11"/>
      <dgm:spPr/>
    </dgm:pt>
    <dgm:pt modelId="{90B3274E-468A-4663-825F-FBDCBD89FC23}" type="pres">
      <dgm:prSet presAssocID="{D38909E5-EFE6-4EA5-BD9F-E66E34024A6F}" presName="childText" presStyleLbl="bgAcc1" presStyleIdx="4" presStyleCnt="11">
        <dgm:presLayoutVars>
          <dgm:bulletEnabled val="1"/>
        </dgm:presLayoutVars>
      </dgm:prSet>
      <dgm:spPr/>
    </dgm:pt>
    <dgm:pt modelId="{60E8CF48-4B0A-4926-9FE2-08B88A581AF5}" type="pres">
      <dgm:prSet presAssocID="{4F20C9DD-8FE3-438A-B98F-F1CD88F32F22}" presName="Name13" presStyleLbl="parChTrans1D2" presStyleIdx="5" presStyleCnt="11"/>
      <dgm:spPr/>
    </dgm:pt>
    <dgm:pt modelId="{B9F65ADC-28E7-4DBF-ADE1-CE4AA45837FE}" type="pres">
      <dgm:prSet presAssocID="{74F1CAA1-F0C7-4482-ACB4-A0DD219485FF}" presName="childText" presStyleLbl="bgAcc1" presStyleIdx="5" presStyleCnt="11">
        <dgm:presLayoutVars>
          <dgm:bulletEnabled val="1"/>
        </dgm:presLayoutVars>
      </dgm:prSet>
      <dgm:spPr/>
    </dgm:pt>
    <dgm:pt modelId="{89BC6D80-1E90-4F1D-AA1A-BB6FB9A5F5C9}" type="pres">
      <dgm:prSet presAssocID="{64C23AF1-2A54-443B-A974-2F009FF39987}" presName="Name13" presStyleLbl="parChTrans1D2" presStyleIdx="6" presStyleCnt="11"/>
      <dgm:spPr/>
    </dgm:pt>
    <dgm:pt modelId="{5A33C4C3-0378-4E4C-8E00-CEE6F9A5DBAD}" type="pres">
      <dgm:prSet presAssocID="{D84CF5FF-A002-470E-B8D3-FB7266EAADDF}" presName="childText" presStyleLbl="bgAcc1" presStyleIdx="6" presStyleCnt="11">
        <dgm:presLayoutVars>
          <dgm:bulletEnabled val="1"/>
        </dgm:presLayoutVars>
      </dgm:prSet>
      <dgm:spPr/>
    </dgm:pt>
    <dgm:pt modelId="{8A1E6BCC-325A-4BAA-A721-0CCDDB5BA0E1}" type="pres">
      <dgm:prSet presAssocID="{1C12E96A-D0C2-4D55-8B13-F569B36464F5}" presName="root" presStyleCnt="0"/>
      <dgm:spPr/>
    </dgm:pt>
    <dgm:pt modelId="{19839CE0-79C1-42EE-B610-A717B1F42A8B}" type="pres">
      <dgm:prSet presAssocID="{1C12E96A-D0C2-4D55-8B13-F569B36464F5}" presName="rootComposite" presStyleCnt="0"/>
      <dgm:spPr/>
    </dgm:pt>
    <dgm:pt modelId="{AAEAAABA-4699-4BBC-A7E4-C40FBF360B4E}" type="pres">
      <dgm:prSet presAssocID="{1C12E96A-D0C2-4D55-8B13-F569B36464F5}" presName="rootText" presStyleLbl="node1" presStyleIdx="3" presStyleCnt="5"/>
      <dgm:spPr/>
    </dgm:pt>
    <dgm:pt modelId="{1C362F2D-B3D4-4B67-8F09-BFD1AC6212DF}" type="pres">
      <dgm:prSet presAssocID="{1C12E96A-D0C2-4D55-8B13-F569B36464F5}" presName="rootConnector" presStyleLbl="node1" presStyleIdx="3" presStyleCnt="5"/>
      <dgm:spPr/>
    </dgm:pt>
    <dgm:pt modelId="{684DB0CA-CA81-4E32-93BE-83475E3986C2}" type="pres">
      <dgm:prSet presAssocID="{1C12E96A-D0C2-4D55-8B13-F569B36464F5}" presName="childShape" presStyleCnt="0"/>
      <dgm:spPr/>
    </dgm:pt>
    <dgm:pt modelId="{DFFFC440-343B-4C78-9F9F-302ADF82A63E}" type="pres">
      <dgm:prSet presAssocID="{F5C10C52-6BAA-4BE4-B7CD-38C7CCC1CE42}" presName="Name13" presStyleLbl="parChTrans1D2" presStyleIdx="7" presStyleCnt="11"/>
      <dgm:spPr/>
    </dgm:pt>
    <dgm:pt modelId="{9A578C21-7171-4A56-B25B-C1CB15E7114C}" type="pres">
      <dgm:prSet presAssocID="{AF158B63-5653-4513-A6B3-867F721E760C}" presName="childText" presStyleLbl="bgAcc1" presStyleIdx="7" presStyleCnt="11">
        <dgm:presLayoutVars>
          <dgm:bulletEnabled val="1"/>
        </dgm:presLayoutVars>
      </dgm:prSet>
      <dgm:spPr/>
    </dgm:pt>
    <dgm:pt modelId="{474A1512-B758-4D0F-9058-F3A573BA986F}" type="pres">
      <dgm:prSet presAssocID="{38817D3E-4413-468E-B3C5-2428D61DA81F}" presName="Name13" presStyleLbl="parChTrans1D2" presStyleIdx="8" presStyleCnt="11"/>
      <dgm:spPr/>
    </dgm:pt>
    <dgm:pt modelId="{FBD2F21C-C885-498E-8029-8482BC7BEA8B}" type="pres">
      <dgm:prSet presAssocID="{25F9FA51-25E6-4A68-A009-A313BED09E5D}" presName="childText" presStyleLbl="bgAcc1" presStyleIdx="8" presStyleCnt="11">
        <dgm:presLayoutVars>
          <dgm:bulletEnabled val="1"/>
        </dgm:presLayoutVars>
      </dgm:prSet>
      <dgm:spPr/>
    </dgm:pt>
    <dgm:pt modelId="{FEA1203E-E405-4760-8E44-B9AD208E0B56}" type="pres">
      <dgm:prSet presAssocID="{9BD34C5E-9E13-44AE-B597-AFE36069985D}" presName="root" presStyleCnt="0"/>
      <dgm:spPr/>
    </dgm:pt>
    <dgm:pt modelId="{A5B23119-1929-4823-ADDD-8B6A3C50944A}" type="pres">
      <dgm:prSet presAssocID="{9BD34C5E-9E13-44AE-B597-AFE36069985D}" presName="rootComposite" presStyleCnt="0"/>
      <dgm:spPr/>
    </dgm:pt>
    <dgm:pt modelId="{9BA99B33-1766-4D21-A3F1-C840D9FFCA75}" type="pres">
      <dgm:prSet presAssocID="{9BD34C5E-9E13-44AE-B597-AFE36069985D}" presName="rootText" presStyleLbl="node1" presStyleIdx="4" presStyleCnt="5"/>
      <dgm:spPr/>
    </dgm:pt>
    <dgm:pt modelId="{20AA0C70-A61B-4305-853A-815FB7C65D67}" type="pres">
      <dgm:prSet presAssocID="{9BD34C5E-9E13-44AE-B597-AFE36069985D}" presName="rootConnector" presStyleLbl="node1" presStyleIdx="4" presStyleCnt="5"/>
      <dgm:spPr/>
    </dgm:pt>
    <dgm:pt modelId="{49A665A2-5336-43F3-B540-F0384BED63B5}" type="pres">
      <dgm:prSet presAssocID="{9BD34C5E-9E13-44AE-B597-AFE36069985D}" presName="childShape" presStyleCnt="0"/>
      <dgm:spPr/>
    </dgm:pt>
    <dgm:pt modelId="{9F3521EF-CC32-4D02-A451-1F01EF525F15}" type="pres">
      <dgm:prSet presAssocID="{35AD961B-D742-4550-959A-A88E1A4BC8ED}" presName="Name13" presStyleLbl="parChTrans1D2" presStyleIdx="9" presStyleCnt="11"/>
      <dgm:spPr/>
    </dgm:pt>
    <dgm:pt modelId="{AF4F25EC-27D6-49C8-9480-DC9E536E8D45}" type="pres">
      <dgm:prSet presAssocID="{E6069063-35DE-4751-AFCE-BCDB4103ADB6}" presName="childText" presStyleLbl="bgAcc1" presStyleIdx="9" presStyleCnt="11">
        <dgm:presLayoutVars>
          <dgm:bulletEnabled val="1"/>
        </dgm:presLayoutVars>
      </dgm:prSet>
      <dgm:spPr/>
    </dgm:pt>
    <dgm:pt modelId="{59F300FA-41AB-4A22-B0F5-AF73CBE48813}" type="pres">
      <dgm:prSet presAssocID="{34C1C3C2-600F-41C8-8069-49E10E51CA0E}" presName="Name13" presStyleLbl="parChTrans1D2" presStyleIdx="10" presStyleCnt="11"/>
      <dgm:spPr/>
    </dgm:pt>
    <dgm:pt modelId="{A532E2C7-B058-44D1-B465-8949FF65A0CA}" type="pres">
      <dgm:prSet presAssocID="{C785D290-F49E-413A-B416-DA69E6D23CA7}" presName="childText" presStyleLbl="bgAcc1" presStyleIdx="10" presStyleCnt="11">
        <dgm:presLayoutVars>
          <dgm:bulletEnabled val="1"/>
        </dgm:presLayoutVars>
      </dgm:prSet>
      <dgm:spPr/>
    </dgm:pt>
  </dgm:ptLst>
  <dgm:cxnLst>
    <dgm:cxn modelId="{ACD81D00-E40B-41FA-A62B-B0C75FBE03EE}" type="presOf" srcId="{03AA151D-B2C5-460F-8D5A-20B9221314FF}" destId="{3E83CD8A-FFD5-48F8-8789-60D72D70F8AA}" srcOrd="0" destOrd="0" presId="urn:microsoft.com/office/officeart/2005/8/layout/hierarchy3"/>
    <dgm:cxn modelId="{D7EB8002-3683-4A6F-AE8F-C2F1A9DF1960}" type="presOf" srcId="{F9808E6A-BFC1-42DC-9F47-D29A6A827FFD}" destId="{69C0550A-A13D-494B-9243-9D271C728D50}" srcOrd="0" destOrd="0" presId="urn:microsoft.com/office/officeart/2005/8/layout/hierarchy3"/>
    <dgm:cxn modelId="{BE7B6207-CCD4-4735-8A98-F6FC4C7CCD60}" type="presOf" srcId="{25F9FA51-25E6-4A68-A009-A313BED09E5D}" destId="{FBD2F21C-C885-498E-8029-8482BC7BEA8B}" srcOrd="0" destOrd="0" presId="urn:microsoft.com/office/officeart/2005/8/layout/hierarchy3"/>
    <dgm:cxn modelId="{1686E807-C2BA-4508-A90D-8CA18373C08E}" srcId="{FD646711-AE40-4205-BB6C-078D6174ADBE}" destId="{1C12E96A-D0C2-4D55-8B13-F569B36464F5}" srcOrd="3" destOrd="0" parTransId="{3616F3EA-3A5A-48A4-A1F3-25B0630DE27B}" sibTransId="{AC761801-CEFA-4232-9FA4-108A58DFA8C9}"/>
    <dgm:cxn modelId="{8D6BC816-4E95-4B0A-B88C-D7B4760F9DC2}" type="presOf" srcId="{07B7C998-C827-4639-82C7-E447B4D48BD8}" destId="{F9BFED14-E2AB-4BC1-988D-13CF93FB1CE9}" srcOrd="0" destOrd="0" presId="urn:microsoft.com/office/officeart/2005/8/layout/hierarchy3"/>
    <dgm:cxn modelId="{C1C28018-D2A7-457A-849C-8B3FE7EB9661}" type="presOf" srcId="{03B7509D-A270-4E31-89BC-F869B8C5EB15}" destId="{CA11F4D3-7889-43FE-87BC-71A4D5E0E52B}" srcOrd="0" destOrd="0" presId="urn:microsoft.com/office/officeart/2005/8/layout/hierarchy3"/>
    <dgm:cxn modelId="{34A4161C-9DD9-4956-8BB4-1F9C90D64EC0}" type="presOf" srcId="{6AB09E90-D6FB-46FB-B76E-D67D33963D7E}" destId="{E4CBBB1E-3AA7-4F9B-B6C9-21FBA9507521}" srcOrd="0" destOrd="0" presId="urn:microsoft.com/office/officeart/2005/8/layout/hierarchy3"/>
    <dgm:cxn modelId="{9A2C1C25-4442-438C-8270-E20406A05140}" type="presOf" srcId="{7D1033A9-7BE9-4DE6-8158-0D6E2D899EE7}" destId="{E797D4A6-3CDF-4BA9-9918-277E95BFB8A0}" srcOrd="1" destOrd="0" presId="urn:microsoft.com/office/officeart/2005/8/layout/hierarchy3"/>
    <dgm:cxn modelId="{648E6C25-012B-4E5F-B0BA-358F903F3AA2}" type="presOf" srcId="{E6069063-35DE-4751-AFCE-BCDB4103ADB6}" destId="{AF4F25EC-27D6-49C8-9480-DC9E536E8D45}" srcOrd="0" destOrd="0" presId="urn:microsoft.com/office/officeart/2005/8/layout/hierarchy3"/>
    <dgm:cxn modelId="{036A783B-8674-483E-AFE3-EDD69A379A0D}" type="presOf" srcId="{1C12E96A-D0C2-4D55-8B13-F569B36464F5}" destId="{1C362F2D-B3D4-4B67-8F09-BFD1AC6212DF}" srcOrd="1" destOrd="0" presId="urn:microsoft.com/office/officeart/2005/8/layout/hierarchy3"/>
    <dgm:cxn modelId="{5DA5283C-1EA8-457E-BA00-A051B566AEE8}" srcId="{3B5320AE-3B4B-490C-B85A-239BA6C9F8EF}" destId="{5775E537-A8AE-4A27-B622-519FE0F523A7}" srcOrd="0" destOrd="0" parTransId="{6AB09E90-D6FB-46FB-B76E-D67D33963D7E}" sibTransId="{9962279E-50C3-4D75-8320-3A7CF73BCBDE}"/>
    <dgm:cxn modelId="{00A0443F-31AB-4086-A6E0-B6FEBC33B876}" type="presOf" srcId="{5775E537-A8AE-4A27-B622-519FE0F523A7}" destId="{D8D0A0F2-9131-46C2-922A-2071BB22782E}" srcOrd="0" destOrd="0" presId="urn:microsoft.com/office/officeart/2005/8/layout/hierarchy3"/>
    <dgm:cxn modelId="{9C19543F-E71B-4517-8AF0-7EB8C08AEDC8}" srcId="{FD646711-AE40-4205-BB6C-078D6174ADBE}" destId="{3B5320AE-3B4B-490C-B85A-239BA6C9F8EF}" srcOrd="1" destOrd="0" parTransId="{2429943C-69C8-4DE6-A47C-C1DB158CC637}" sibTransId="{46A9CDC7-14CB-47C6-92A4-E70B7AAADC37}"/>
    <dgm:cxn modelId="{6EE76140-B1EA-4828-92D4-1DD53CB41D86}" type="presOf" srcId="{F5C10C52-6BAA-4BE4-B7CD-38C7CCC1CE42}" destId="{DFFFC440-343B-4C78-9F9F-302ADF82A63E}" srcOrd="0" destOrd="0" presId="urn:microsoft.com/office/officeart/2005/8/layout/hierarchy3"/>
    <dgm:cxn modelId="{1F2ADA40-6342-4D3B-A55F-2E81C4A60B94}" srcId="{FD646711-AE40-4205-BB6C-078D6174ADBE}" destId="{8F30F1D5-D9E2-4E5F-AD0A-40A3563E33D7}" srcOrd="2" destOrd="0" parTransId="{75055E34-D97E-46DD-BCA1-0A861F3DA26D}" sibTransId="{4A0B30C8-4443-4205-9DA9-DEC613E48DA5}"/>
    <dgm:cxn modelId="{D1719B44-656E-4C71-8A6C-96E2CF90DE09}" type="presOf" srcId="{8F30F1D5-D9E2-4E5F-AD0A-40A3563E33D7}" destId="{D38B3F81-DAD4-443B-A453-3151BE4C1645}" srcOrd="1" destOrd="0" presId="urn:microsoft.com/office/officeart/2005/8/layout/hierarchy3"/>
    <dgm:cxn modelId="{4E526A66-8B6C-4241-9049-2BE7E32429B1}" type="presOf" srcId="{3B5320AE-3B4B-490C-B85A-239BA6C9F8EF}" destId="{C6F1D217-8A1D-44CF-94CC-9400C14DAA4E}" srcOrd="0" destOrd="0" presId="urn:microsoft.com/office/officeart/2005/8/layout/hierarchy3"/>
    <dgm:cxn modelId="{D2599F47-A421-4BFD-8721-903469370296}" type="presOf" srcId="{8CC985AE-AD17-4401-8B38-D63180E914D1}" destId="{245019A3-1748-4EEB-9CE6-90E184532A4A}" srcOrd="0" destOrd="0" presId="urn:microsoft.com/office/officeart/2005/8/layout/hierarchy3"/>
    <dgm:cxn modelId="{AE34A049-E997-4D1D-8624-02E34B96CA9B}" srcId="{1C12E96A-D0C2-4D55-8B13-F569B36464F5}" destId="{25F9FA51-25E6-4A68-A009-A313BED09E5D}" srcOrd="1" destOrd="0" parTransId="{38817D3E-4413-468E-B3C5-2428D61DA81F}" sibTransId="{E787A4B6-5AA3-48FB-893C-AA91018DE131}"/>
    <dgm:cxn modelId="{D4C15C6D-1477-43B2-84AD-C4FE8F473467}" srcId="{7D1033A9-7BE9-4DE6-8158-0D6E2D899EE7}" destId="{357CE07C-494F-4317-AB25-86B3A82A1BA2}" srcOrd="1" destOrd="0" parTransId="{352C1355-BCBF-495A-B934-12BE44D63C33}" sibTransId="{3FDA96C1-C6BF-40A5-A220-84D223066F4C}"/>
    <dgm:cxn modelId="{5EECD279-DCAD-479E-986F-1BCBCEEDE575}" type="presOf" srcId="{1C12E96A-D0C2-4D55-8B13-F569B36464F5}" destId="{AAEAAABA-4699-4BBC-A7E4-C40FBF360B4E}" srcOrd="0" destOrd="0" presId="urn:microsoft.com/office/officeart/2005/8/layout/hierarchy3"/>
    <dgm:cxn modelId="{4F5CEA82-FA14-4A11-9FF6-44AAF6E8E54A}" type="presOf" srcId="{352C1355-BCBF-495A-B934-12BE44D63C33}" destId="{590769BD-B620-4B86-9D18-A0F552CD0C95}" srcOrd="0" destOrd="0" presId="urn:microsoft.com/office/officeart/2005/8/layout/hierarchy3"/>
    <dgm:cxn modelId="{FDD50A87-9791-4F17-83F2-EBFDF3E6474C}" type="presOf" srcId="{9BD34C5E-9E13-44AE-B597-AFE36069985D}" destId="{20AA0C70-A61B-4305-853A-815FB7C65D67}" srcOrd="1" destOrd="0" presId="urn:microsoft.com/office/officeart/2005/8/layout/hierarchy3"/>
    <dgm:cxn modelId="{7D124397-15D2-4358-AC9D-1D793D15813A}" srcId="{9BD34C5E-9E13-44AE-B597-AFE36069985D}" destId="{C785D290-F49E-413A-B416-DA69E6D23CA7}" srcOrd="1" destOrd="0" parTransId="{34C1C3C2-600F-41C8-8069-49E10E51CA0E}" sibTransId="{28C4421A-C7DE-4632-AFE1-61F01A81ABB0}"/>
    <dgm:cxn modelId="{D7437099-1145-4427-9C62-728747AE7187}" srcId="{FD646711-AE40-4205-BB6C-078D6174ADBE}" destId="{7D1033A9-7BE9-4DE6-8158-0D6E2D899EE7}" srcOrd="0" destOrd="0" parTransId="{AA9EE8AE-0F7A-47B9-9630-01589B818FC8}" sibTransId="{055148FA-CF62-4057-85A6-B45B3AFC6181}"/>
    <dgm:cxn modelId="{A3959A9D-263C-4088-A076-553DFCD125BF}" srcId="{9BD34C5E-9E13-44AE-B597-AFE36069985D}" destId="{E6069063-35DE-4751-AFCE-BCDB4103ADB6}" srcOrd="0" destOrd="0" parTransId="{35AD961B-D742-4550-959A-A88E1A4BC8ED}" sibTransId="{375A5B35-832A-490E-A5BA-292DFB97C9F6}"/>
    <dgm:cxn modelId="{603130A2-0643-4914-AA30-0CF2512EB0E8}" type="presOf" srcId="{3B5320AE-3B4B-490C-B85A-239BA6C9F8EF}" destId="{95193CA3-A881-4D8F-87FD-912CFFF2E475}" srcOrd="1" destOrd="0" presId="urn:microsoft.com/office/officeart/2005/8/layout/hierarchy3"/>
    <dgm:cxn modelId="{ED2804A4-CB58-4F26-BDD7-53CF98641337}" srcId="{FD646711-AE40-4205-BB6C-078D6174ADBE}" destId="{9BD34C5E-9E13-44AE-B597-AFE36069985D}" srcOrd="4" destOrd="0" parTransId="{BB050F5F-5E79-4E00-9155-30B8981D9A84}" sibTransId="{9CEA9C41-C875-47E3-8ED5-DF4D70CCCE9E}"/>
    <dgm:cxn modelId="{A4DE18A8-A4A3-4329-A7E7-20BE5334BA74}" type="presOf" srcId="{357CE07C-494F-4317-AB25-86B3A82A1BA2}" destId="{72A466C7-A471-471E-92F6-23D9037B5A63}" srcOrd="0" destOrd="0" presId="urn:microsoft.com/office/officeart/2005/8/layout/hierarchy3"/>
    <dgm:cxn modelId="{622C5FA9-0CA6-4532-9DA3-24386BA7DA46}" srcId="{8F30F1D5-D9E2-4E5F-AD0A-40A3563E33D7}" destId="{D84CF5FF-A002-470E-B8D3-FB7266EAADDF}" srcOrd="2" destOrd="0" parTransId="{64C23AF1-2A54-443B-A974-2F009FF39987}" sibTransId="{3C1E0CFC-E2B1-483A-AA7B-997FCF034FD1}"/>
    <dgm:cxn modelId="{74D4A5AA-66DF-4741-9DE8-020C9E7DD052}" type="presOf" srcId="{64C23AF1-2A54-443B-A974-2F009FF39987}" destId="{89BC6D80-1E90-4F1D-AA1A-BB6FB9A5F5C9}" srcOrd="0" destOrd="0" presId="urn:microsoft.com/office/officeart/2005/8/layout/hierarchy3"/>
    <dgm:cxn modelId="{D7365DAE-869A-44BC-AC50-9526BE059A6C}" type="presOf" srcId="{D84CF5FF-A002-470E-B8D3-FB7266EAADDF}" destId="{5A33C4C3-0378-4E4C-8E00-CEE6F9A5DBAD}" srcOrd="0" destOrd="0" presId="urn:microsoft.com/office/officeart/2005/8/layout/hierarchy3"/>
    <dgm:cxn modelId="{0AEC71AE-8C63-4EA4-AD57-5B17FE496172}" srcId="{7D1033A9-7BE9-4DE6-8158-0D6E2D899EE7}" destId="{F9808E6A-BFC1-42DC-9F47-D29A6A827FFD}" srcOrd="0" destOrd="0" parTransId="{03AA151D-B2C5-460F-8D5A-20B9221314FF}" sibTransId="{33ACA17D-5B78-443F-891F-81429B2D1BD8}"/>
    <dgm:cxn modelId="{688E25BA-2CA7-4CF6-9BC6-67C961FF1A90}" type="presOf" srcId="{D38909E5-EFE6-4EA5-BD9F-E66E34024A6F}" destId="{90B3274E-468A-4663-825F-FBDCBD89FC23}" srcOrd="0" destOrd="0" presId="urn:microsoft.com/office/officeart/2005/8/layout/hierarchy3"/>
    <dgm:cxn modelId="{675913BB-46DC-4E43-AFC5-AA7E2064E2B8}" type="presOf" srcId="{C785D290-F49E-413A-B416-DA69E6D23CA7}" destId="{A532E2C7-B058-44D1-B465-8949FF65A0CA}" srcOrd="0" destOrd="0" presId="urn:microsoft.com/office/officeart/2005/8/layout/hierarchy3"/>
    <dgm:cxn modelId="{678767C3-5308-4085-B4F1-E4E52F6FB280}" type="presOf" srcId="{8F30F1D5-D9E2-4E5F-AD0A-40A3563E33D7}" destId="{396ABD37-4E9D-4F38-9598-B3CA6A61F5CA}" srcOrd="0" destOrd="0" presId="urn:microsoft.com/office/officeart/2005/8/layout/hierarchy3"/>
    <dgm:cxn modelId="{A042F2D1-CF46-455B-B43F-B9F5966D4E62}" type="presOf" srcId="{AF158B63-5653-4513-A6B3-867F721E760C}" destId="{9A578C21-7171-4A56-B25B-C1CB15E7114C}" srcOrd="0" destOrd="0" presId="urn:microsoft.com/office/officeart/2005/8/layout/hierarchy3"/>
    <dgm:cxn modelId="{380A8BD4-07B7-4ED2-97B5-A61A416BAD9E}" type="presOf" srcId="{35AD961B-D742-4550-959A-A88E1A4BC8ED}" destId="{9F3521EF-CC32-4D02-A451-1F01EF525F15}" srcOrd="0" destOrd="0" presId="urn:microsoft.com/office/officeart/2005/8/layout/hierarchy3"/>
    <dgm:cxn modelId="{DFB879D8-E890-4983-BE94-C2FCB3034D7A}" type="presOf" srcId="{7D1033A9-7BE9-4DE6-8158-0D6E2D899EE7}" destId="{42A6D975-8901-4326-8726-E547EA6C7B75}" srcOrd="0" destOrd="0" presId="urn:microsoft.com/office/officeart/2005/8/layout/hierarchy3"/>
    <dgm:cxn modelId="{D27163D9-90F6-411B-8B69-9C76E2D2233B}" type="presOf" srcId="{74F1CAA1-F0C7-4482-ACB4-A0DD219485FF}" destId="{B9F65ADC-28E7-4DBF-ADE1-CE4AA45837FE}" srcOrd="0" destOrd="0" presId="urn:microsoft.com/office/officeart/2005/8/layout/hierarchy3"/>
    <dgm:cxn modelId="{36A475DA-1E43-4E36-BD70-BBADBD4BAC07}" srcId="{8F30F1D5-D9E2-4E5F-AD0A-40A3563E33D7}" destId="{D38909E5-EFE6-4EA5-BD9F-E66E34024A6F}" srcOrd="0" destOrd="0" parTransId="{8CC985AE-AD17-4401-8B38-D63180E914D1}" sibTransId="{E0FE21A3-3DE4-4137-835A-D96511903D51}"/>
    <dgm:cxn modelId="{0A4988E9-8FF9-43EC-B875-7D8232A02811}" type="presOf" srcId="{38817D3E-4413-468E-B3C5-2428D61DA81F}" destId="{474A1512-B758-4D0F-9058-F3A573BA986F}" srcOrd="0" destOrd="0" presId="urn:microsoft.com/office/officeart/2005/8/layout/hierarchy3"/>
    <dgm:cxn modelId="{E25126EB-6746-4CE2-88BC-8A2C4F52516D}" srcId="{1C12E96A-D0C2-4D55-8B13-F569B36464F5}" destId="{AF158B63-5653-4513-A6B3-867F721E760C}" srcOrd="0" destOrd="0" parTransId="{F5C10C52-6BAA-4BE4-B7CD-38C7CCC1CE42}" sibTransId="{2CB2B5F6-D9C6-483F-9194-57448FFCDF18}"/>
    <dgm:cxn modelId="{650EAAEC-97FD-40A2-A7FB-61D2619FD187}" type="presOf" srcId="{FD646711-AE40-4205-BB6C-078D6174ADBE}" destId="{7D4FEF1C-4EE6-40FA-8CFA-5A4A8C1CFBFD}" srcOrd="0" destOrd="0" presId="urn:microsoft.com/office/officeart/2005/8/layout/hierarchy3"/>
    <dgm:cxn modelId="{C1BCCDF0-D145-473C-8FA9-31E4D72EF5D4}" srcId="{3B5320AE-3B4B-490C-B85A-239BA6C9F8EF}" destId="{07B7C998-C827-4639-82C7-E447B4D48BD8}" srcOrd="1" destOrd="0" parTransId="{03B7509D-A270-4E31-89BC-F869B8C5EB15}" sibTransId="{6B903CBF-2065-410F-BD62-78DDB4E04FD6}"/>
    <dgm:cxn modelId="{6D458EF2-3FD3-4E45-8529-555ACFA11C86}" type="presOf" srcId="{4F20C9DD-8FE3-438A-B98F-F1CD88F32F22}" destId="{60E8CF48-4B0A-4926-9FE2-08B88A581AF5}" srcOrd="0" destOrd="0" presId="urn:microsoft.com/office/officeart/2005/8/layout/hierarchy3"/>
    <dgm:cxn modelId="{2899B5F2-FFF2-49FB-89FB-E7D4509035A0}" type="presOf" srcId="{34C1C3C2-600F-41C8-8069-49E10E51CA0E}" destId="{59F300FA-41AB-4A22-B0F5-AF73CBE48813}" srcOrd="0" destOrd="0" presId="urn:microsoft.com/office/officeart/2005/8/layout/hierarchy3"/>
    <dgm:cxn modelId="{F451BCF2-25FE-4477-91EE-9EAFD8C6C0D1}" type="presOf" srcId="{9BD34C5E-9E13-44AE-B597-AFE36069985D}" destId="{9BA99B33-1766-4D21-A3F1-C840D9FFCA75}" srcOrd="0" destOrd="0" presId="urn:microsoft.com/office/officeart/2005/8/layout/hierarchy3"/>
    <dgm:cxn modelId="{F6003DF8-7E56-4A52-A37E-AEAEA5FB916C}" srcId="{8F30F1D5-D9E2-4E5F-AD0A-40A3563E33D7}" destId="{74F1CAA1-F0C7-4482-ACB4-A0DD219485FF}" srcOrd="1" destOrd="0" parTransId="{4F20C9DD-8FE3-438A-B98F-F1CD88F32F22}" sibTransId="{A277F315-25A9-4F99-819F-8F148684652F}"/>
    <dgm:cxn modelId="{55DDFD15-A00A-4561-9929-5FB46AB2A0D3}" type="presParOf" srcId="{7D4FEF1C-4EE6-40FA-8CFA-5A4A8C1CFBFD}" destId="{219727F4-5CEF-4AC0-B0E0-0CC16EF7DA1C}" srcOrd="0" destOrd="0" presId="urn:microsoft.com/office/officeart/2005/8/layout/hierarchy3"/>
    <dgm:cxn modelId="{39453CB0-92BE-4C1D-9BB6-F8BF3E26DC1F}" type="presParOf" srcId="{219727F4-5CEF-4AC0-B0E0-0CC16EF7DA1C}" destId="{9F6F8814-8D54-4F03-93FA-006E8D9783D2}" srcOrd="0" destOrd="0" presId="urn:microsoft.com/office/officeart/2005/8/layout/hierarchy3"/>
    <dgm:cxn modelId="{519296C3-2B42-4E0E-B81B-3985B74BC103}" type="presParOf" srcId="{9F6F8814-8D54-4F03-93FA-006E8D9783D2}" destId="{42A6D975-8901-4326-8726-E547EA6C7B75}" srcOrd="0" destOrd="0" presId="urn:microsoft.com/office/officeart/2005/8/layout/hierarchy3"/>
    <dgm:cxn modelId="{1CD000F1-B5C1-4969-AF66-7E2BAA77EB29}" type="presParOf" srcId="{9F6F8814-8D54-4F03-93FA-006E8D9783D2}" destId="{E797D4A6-3CDF-4BA9-9918-277E95BFB8A0}" srcOrd="1" destOrd="0" presId="urn:microsoft.com/office/officeart/2005/8/layout/hierarchy3"/>
    <dgm:cxn modelId="{D885FADC-D35C-4FBB-9123-86B720DDBB71}" type="presParOf" srcId="{219727F4-5CEF-4AC0-B0E0-0CC16EF7DA1C}" destId="{B2B3EE22-BDD6-4DE9-B3E2-41E55BC1B73D}" srcOrd="1" destOrd="0" presId="urn:microsoft.com/office/officeart/2005/8/layout/hierarchy3"/>
    <dgm:cxn modelId="{ACA68479-76B5-43D3-A9C2-7736107DA190}" type="presParOf" srcId="{B2B3EE22-BDD6-4DE9-B3E2-41E55BC1B73D}" destId="{3E83CD8A-FFD5-48F8-8789-60D72D70F8AA}" srcOrd="0" destOrd="0" presId="urn:microsoft.com/office/officeart/2005/8/layout/hierarchy3"/>
    <dgm:cxn modelId="{60F1819C-3233-4977-918D-5D5DDD342A6A}" type="presParOf" srcId="{B2B3EE22-BDD6-4DE9-B3E2-41E55BC1B73D}" destId="{69C0550A-A13D-494B-9243-9D271C728D50}" srcOrd="1" destOrd="0" presId="urn:microsoft.com/office/officeart/2005/8/layout/hierarchy3"/>
    <dgm:cxn modelId="{8CDE7DCF-4C7C-425A-B300-8FF4000DDEA1}" type="presParOf" srcId="{B2B3EE22-BDD6-4DE9-B3E2-41E55BC1B73D}" destId="{590769BD-B620-4B86-9D18-A0F552CD0C95}" srcOrd="2" destOrd="0" presId="urn:microsoft.com/office/officeart/2005/8/layout/hierarchy3"/>
    <dgm:cxn modelId="{E0ED1532-BE6C-43B3-9E97-02504D1B26AA}" type="presParOf" srcId="{B2B3EE22-BDD6-4DE9-B3E2-41E55BC1B73D}" destId="{72A466C7-A471-471E-92F6-23D9037B5A63}" srcOrd="3" destOrd="0" presId="urn:microsoft.com/office/officeart/2005/8/layout/hierarchy3"/>
    <dgm:cxn modelId="{8C7BFE2E-4310-4E16-A231-2491DEF39996}" type="presParOf" srcId="{7D4FEF1C-4EE6-40FA-8CFA-5A4A8C1CFBFD}" destId="{77695735-3048-4120-A066-E2E957354010}" srcOrd="1" destOrd="0" presId="urn:microsoft.com/office/officeart/2005/8/layout/hierarchy3"/>
    <dgm:cxn modelId="{8802A1BD-F7EF-413D-B449-546B1B101238}" type="presParOf" srcId="{77695735-3048-4120-A066-E2E957354010}" destId="{77B5364D-7CA4-41A5-BE6A-255788FCC9DC}" srcOrd="0" destOrd="0" presId="urn:microsoft.com/office/officeart/2005/8/layout/hierarchy3"/>
    <dgm:cxn modelId="{07774B5B-D35F-410D-BFF1-D01F20D3526F}" type="presParOf" srcId="{77B5364D-7CA4-41A5-BE6A-255788FCC9DC}" destId="{C6F1D217-8A1D-44CF-94CC-9400C14DAA4E}" srcOrd="0" destOrd="0" presId="urn:microsoft.com/office/officeart/2005/8/layout/hierarchy3"/>
    <dgm:cxn modelId="{C0BEEC23-FA95-4DBD-B171-9675B752731B}" type="presParOf" srcId="{77B5364D-7CA4-41A5-BE6A-255788FCC9DC}" destId="{95193CA3-A881-4D8F-87FD-912CFFF2E475}" srcOrd="1" destOrd="0" presId="urn:microsoft.com/office/officeart/2005/8/layout/hierarchy3"/>
    <dgm:cxn modelId="{02237BDF-8E12-4EA6-BAC7-5D902C7C17B1}" type="presParOf" srcId="{77695735-3048-4120-A066-E2E957354010}" destId="{E7B46450-2409-45C0-88D2-4E473CF8F974}" srcOrd="1" destOrd="0" presId="urn:microsoft.com/office/officeart/2005/8/layout/hierarchy3"/>
    <dgm:cxn modelId="{FF885E8D-B3F5-473D-9846-0CC66F1E15F4}" type="presParOf" srcId="{E7B46450-2409-45C0-88D2-4E473CF8F974}" destId="{E4CBBB1E-3AA7-4F9B-B6C9-21FBA9507521}" srcOrd="0" destOrd="0" presId="urn:microsoft.com/office/officeart/2005/8/layout/hierarchy3"/>
    <dgm:cxn modelId="{57D29F1E-E901-4AE7-AD5B-FEF5F388537B}" type="presParOf" srcId="{E7B46450-2409-45C0-88D2-4E473CF8F974}" destId="{D8D0A0F2-9131-46C2-922A-2071BB22782E}" srcOrd="1" destOrd="0" presId="urn:microsoft.com/office/officeart/2005/8/layout/hierarchy3"/>
    <dgm:cxn modelId="{12D09410-A4A0-45A4-A536-676FD36634E7}" type="presParOf" srcId="{E7B46450-2409-45C0-88D2-4E473CF8F974}" destId="{CA11F4D3-7889-43FE-87BC-71A4D5E0E52B}" srcOrd="2" destOrd="0" presId="urn:microsoft.com/office/officeart/2005/8/layout/hierarchy3"/>
    <dgm:cxn modelId="{455D7675-DF27-44CE-9F2B-88C9E4FF1B82}" type="presParOf" srcId="{E7B46450-2409-45C0-88D2-4E473CF8F974}" destId="{F9BFED14-E2AB-4BC1-988D-13CF93FB1CE9}" srcOrd="3" destOrd="0" presId="urn:microsoft.com/office/officeart/2005/8/layout/hierarchy3"/>
    <dgm:cxn modelId="{3656385B-6401-4066-AC73-6E29D933E68E}" type="presParOf" srcId="{7D4FEF1C-4EE6-40FA-8CFA-5A4A8C1CFBFD}" destId="{9A19098E-F733-431B-801D-8E62F4958B7F}" srcOrd="2" destOrd="0" presId="urn:microsoft.com/office/officeart/2005/8/layout/hierarchy3"/>
    <dgm:cxn modelId="{28163240-C38C-49DB-A25F-303521AEE442}" type="presParOf" srcId="{9A19098E-F733-431B-801D-8E62F4958B7F}" destId="{3D4C562F-32F4-4312-8177-3B6572BF5FBF}" srcOrd="0" destOrd="0" presId="urn:microsoft.com/office/officeart/2005/8/layout/hierarchy3"/>
    <dgm:cxn modelId="{86B69FE8-F625-4A6A-A206-071090F4A2CC}" type="presParOf" srcId="{3D4C562F-32F4-4312-8177-3B6572BF5FBF}" destId="{396ABD37-4E9D-4F38-9598-B3CA6A61F5CA}" srcOrd="0" destOrd="0" presId="urn:microsoft.com/office/officeart/2005/8/layout/hierarchy3"/>
    <dgm:cxn modelId="{6A9F8B7A-A328-4AF4-A6C4-DBBF167BBF1A}" type="presParOf" srcId="{3D4C562F-32F4-4312-8177-3B6572BF5FBF}" destId="{D38B3F81-DAD4-443B-A453-3151BE4C1645}" srcOrd="1" destOrd="0" presId="urn:microsoft.com/office/officeart/2005/8/layout/hierarchy3"/>
    <dgm:cxn modelId="{222133A6-BDFA-4433-8C14-A94EEAD25970}" type="presParOf" srcId="{9A19098E-F733-431B-801D-8E62F4958B7F}" destId="{C5239739-474E-4E2C-9837-24029DF46212}" srcOrd="1" destOrd="0" presId="urn:microsoft.com/office/officeart/2005/8/layout/hierarchy3"/>
    <dgm:cxn modelId="{91C66FE6-65A5-47C9-B491-E90909BF8948}" type="presParOf" srcId="{C5239739-474E-4E2C-9837-24029DF46212}" destId="{245019A3-1748-4EEB-9CE6-90E184532A4A}" srcOrd="0" destOrd="0" presId="urn:microsoft.com/office/officeart/2005/8/layout/hierarchy3"/>
    <dgm:cxn modelId="{96F52848-D9E4-47DC-82AE-3B701A480DE5}" type="presParOf" srcId="{C5239739-474E-4E2C-9837-24029DF46212}" destId="{90B3274E-468A-4663-825F-FBDCBD89FC23}" srcOrd="1" destOrd="0" presId="urn:microsoft.com/office/officeart/2005/8/layout/hierarchy3"/>
    <dgm:cxn modelId="{BAD33F8B-1522-4223-97A0-E873114AC673}" type="presParOf" srcId="{C5239739-474E-4E2C-9837-24029DF46212}" destId="{60E8CF48-4B0A-4926-9FE2-08B88A581AF5}" srcOrd="2" destOrd="0" presId="urn:microsoft.com/office/officeart/2005/8/layout/hierarchy3"/>
    <dgm:cxn modelId="{85320E28-EE22-453D-989D-25F25A3BE76F}" type="presParOf" srcId="{C5239739-474E-4E2C-9837-24029DF46212}" destId="{B9F65ADC-28E7-4DBF-ADE1-CE4AA45837FE}" srcOrd="3" destOrd="0" presId="urn:microsoft.com/office/officeart/2005/8/layout/hierarchy3"/>
    <dgm:cxn modelId="{C838E9C1-F738-4836-9E57-1C57F063E736}" type="presParOf" srcId="{C5239739-474E-4E2C-9837-24029DF46212}" destId="{89BC6D80-1E90-4F1D-AA1A-BB6FB9A5F5C9}" srcOrd="4" destOrd="0" presId="urn:microsoft.com/office/officeart/2005/8/layout/hierarchy3"/>
    <dgm:cxn modelId="{A278892E-3408-4964-A1BF-58AFE4101F45}" type="presParOf" srcId="{C5239739-474E-4E2C-9837-24029DF46212}" destId="{5A33C4C3-0378-4E4C-8E00-CEE6F9A5DBAD}" srcOrd="5" destOrd="0" presId="urn:microsoft.com/office/officeart/2005/8/layout/hierarchy3"/>
    <dgm:cxn modelId="{D3664327-024D-495B-8311-975D841ADD78}" type="presParOf" srcId="{7D4FEF1C-4EE6-40FA-8CFA-5A4A8C1CFBFD}" destId="{8A1E6BCC-325A-4BAA-A721-0CCDDB5BA0E1}" srcOrd="3" destOrd="0" presId="urn:microsoft.com/office/officeart/2005/8/layout/hierarchy3"/>
    <dgm:cxn modelId="{21FBA357-1764-45A2-9E6E-BDEFFCBB1D1A}" type="presParOf" srcId="{8A1E6BCC-325A-4BAA-A721-0CCDDB5BA0E1}" destId="{19839CE0-79C1-42EE-B610-A717B1F42A8B}" srcOrd="0" destOrd="0" presId="urn:microsoft.com/office/officeart/2005/8/layout/hierarchy3"/>
    <dgm:cxn modelId="{A16F5701-3686-4EE7-8FB1-07BE59978258}" type="presParOf" srcId="{19839CE0-79C1-42EE-B610-A717B1F42A8B}" destId="{AAEAAABA-4699-4BBC-A7E4-C40FBF360B4E}" srcOrd="0" destOrd="0" presId="urn:microsoft.com/office/officeart/2005/8/layout/hierarchy3"/>
    <dgm:cxn modelId="{DA88389A-B649-4705-AFB5-5A666379AE89}" type="presParOf" srcId="{19839CE0-79C1-42EE-B610-A717B1F42A8B}" destId="{1C362F2D-B3D4-4B67-8F09-BFD1AC6212DF}" srcOrd="1" destOrd="0" presId="urn:microsoft.com/office/officeart/2005/8/layout/hierarchy3"/>
    <dgm:cxn modelId="{202C579D-8FC9-4233-8D53-ACE9B70F6265}" type="presParOf" srcId="{8A1E6BCC-325A-4BAA-A721-0CCDDB5BA0E1}" destId="{684DB0CA-CA81-4E32-93BE-83475E3986C2}" srcOrd="1" destOrd="0" presId="urn:microsoft.com/office/officeart/2005/8/layout/hierarchy3"/>
    <dgm:cxn modelId="{AC7128AC-F611-4BD4-A3D2-C3AF38D26B17}" type="presParOf" srcId="{684DB0CA-CA81-4E32-93BE-83475E3986C2}" destId="{DFFFC440-343B-4C78-9F9F-302ADF82A63E}" srcOrd="0" destOrd="0" presId="urn:microsoft.com/office/officeart/2005/8/layout/hierarchy3"/>
    <dgm:cxn modelId="{6B54FF9C-40B8-40DB-959D-CF3AC70A3DA5}" type="presParOf" srcId="{684DB0CA-CA81-4E32-93BE-83475E3986C2}" destId="{9A578C21-7171-4A56-B25B-C1CB15E7114C}" srcOrd="1" destOrd="0" presId="urn:microsoft.com/office/officeart/2005/8/layout/hierarchy3"/>
    <dgm:cxn modelId="{24069820-C0DE-4413-A3EF-CE0524C856ED}" type="presParOf" srcId="{684DB0CA-CA81-4E32-93BE-83475E3986C2}" destId="{474A1512-B758-4D0F-9058-F3A573BA986F}" srcOrd="2" destOrd="0" presId="urn:microsoft.com/office/officeart/2005/8/layout/hierarchy3"/>
    <dgm:cxn modelId="{BBA297D5-E02C-40E4-9A98-F845899F40E3}" type="presParOf" srcId="{684DB0CA-CA81-4E32-93BE-83475E3986C2}" destId="{FBD2F21C-C885-498E-8029-8482BC7BEA8B}" srcOrd="3" destOrd="0" presId="urn:microsoft.com/office/officeart/2005/8/layout/hierarchy3"/>
    <dgm:cxn modelId="{801E714D-BEE5-4BFE-B2E5-741C7A8794B7}" type="presParOf" srcId="{7D4FEF1C-4EE6-40FA-8CFA-5A4A8C1CFBFD}" destId="{FEA1203E-E405-4760-8E44-B9AD208E0B56}" srcOrd="4" destOrd="0" presId="urn:microsoft.com/office/officeart/2005/8/layout/hierarchy3"/>
    <dgm:cxn modelId="{B2D52B15-B81B-43BD-B5F6-A0FED8637887}" type="presParOf" srcId="{FEA1203E-E405-4760-8E44-B9AD208E0B56}" destId="{A5B23119-1929-4823-ADDD-8B6A3C50944A}" srcOrd="0" destOrd="0" presId="urn:microsoft.com/office/officeart/2005/8/layout/hierarchy3"/>
    <dgm:cxn modelId="{7DBBD0B8-B303-4D33-A26A-F8847246CD80}" type="presParOf" srcId="{A5B23119-1929-4823-ADDD-8B6A3C50944A}" destId="{9BA99B33-1766-4D21-A3F1-C840D9FFCA75}" srcOrd="0" destOrd="0" presId="urn:microsoft.com/office/officeart/2005/8/layout/hierarchy3"/>
    <dgm:cxn modelId="{F10E4689-010F-4097-B5E3-F1BE7AF91740}" type="presParOf" srcId="{A5B23119-1929-4823-ADDD-8B6A3C50944A}" destId="{20AA0C70-A61B-4305-853A-815FB7C65D67}" srcOrd="1" destOrd="0" presId="urn:microsoft.com/office/officeart/2005/8/layout/hierarchy3"/>
    <dgm:cxn modelId="{EB9B1694-5AF9-4E88-8721-A031CC27BFEF}" type="presParOf" srcId="{FEA1203E-E405-4760-8E44-B9AD208E0B56}" destId="{49A665A2-5336-43F3-B540-F0384BED63B5}" srcOrd="1" destOrd="0" presId="urn:microsoft.com/office/officeart/2005/8/layout/hierarchy3"/>
    <dgm:cxn modelId="{3B1AECBD-DA83-408B-BDBF-B73E3EC95F1A}" type="presParOf" srcId="{49A665A2-5336-43F3-B540-F0384BED63B5}" destId="{9F3521EF-CC32-4D02-A451-1F01EF525F15}" srcOrd="0" destOrd="0" presId="urn:microsoft.com/office/officeart/2005/8/layout/hierarchy3"/>
    <dgm:cxn modelId="{8E8DDE6E-6BAB-47DB-8F5A-E4E6A66D7BFD}" type="presParOf" srcId="{49A665A2-5336-43F3-B540-F0384BED63B5}" destId="{AF4F25EC-27D6-49C8-9480-DC9E536E8D45}" srcOrd="1" destOrd="0" presId="urn:microsoft.com/office/officeart/2005/8/layout/hierarchy3"/>
    <dgm:cxn modelId="{3D8F5C96-AEED-4F55-AE15-016EF5A00419}" type="presParOf" srcId="{49A665A2-5336-43F3-B540-F0384BED63B5}" destId="{59F300FA-41AB-4A22-B0F5-AF73CBE48813}" srcOrd="2" destOrd="0" presId="urn:microsoft.com/office/officeart/2005/8/layout/hierarchy3"/>
    <dgm:cxn modelId="{7D9E475A-4953-4112-A882-F0277B9D3490}" type="presParOf" srcId="{49A665A2-5336-43F3-B540-F0384BED63B5}" destId="{A532E2C7-B058-44D1-B465-8949FF65A0CA}"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7D47CE-4D21-4549-AC66-B58771C17A13}"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6DBC3DBC-7FCC-49F2-BB56-E621453221F1}">
      <dgm:prSet/>
      <dgm:spPr/>
      <dgm:t>
        <a:bodyPr/>
        <a:lstStyle/>
        <a:p>
          <a:r>
            <a:rPr lang="en-US"/>
            <a:t>Most Favored Nation Rates</a:t>
          </a:r>
        </a:p>
      </dgm:t>
    </dgm:pt>
    <dgm:pt modelId="{4998F944-4031-4C06-9BC0-49946F3E6317}" type="parTrans" cxnId="{23354270-DCF8-4140-A691-F102B727370C}">
      <dgm:prSet/>
      <dgm:spPr/>
      <dgm:t>
        <a:bodyPr/>
        <a:lstStyle/>
        <a:p>
          <a:endParaRPr lang="en-US"/>
        </a:p>
      </dgm:t>
    </dgm:pt>
    <dgm:pt modelId="{6C765434-F108-4535-BD51-858F6E23503F}" type="sibTrans" cxnId="{23354270-DCF8-4140-A691-F102B727370C}">
      <dgm:prSet/>
      <dgm:spPr/>
      <dgm:t>
        <a:bodyPr/>
        <a:lstStyle/>
        <a:p>
          <a:endParaRPr lang="en-US"/>
        </a:p>
      </dgm:t>
    </dgm:pt>
    <dgm:pt modelId="{F82462BC-790C-4B93-8AB8-C473FD79E6C0}">
      <dgm:prSet/>
      <dgm:spPr/>
      <dgm:t>
        <a:bodyPr/>
        <a:lstStyle/>
        <a:p>
          <a:r>
            <a:rPr lang="en-US"/>
            <a:t>Canada Retaliatory tariffs</a:t>
          </a:r>
        </a:p>
      </dgm:t>
    </dgm:pt>
    <dgm:pt modelId="{107B6D18-DCD1-4CE0-B24E-7C8FA7FBCB4E}" type="parTrans" cxnId="{7B77D181-C7F7-4F1D-A8DA-BD8AEA5D409D}">
      <dgm:prSet/>
      <dgm:spPr/>
      <dgm:t>
        <a:bodyPr/>
        <a:lstStyle/>
        <a:p>
          <a:endParaRPr lang="en-US"/>
        </a:p>
      </dgm:t>
    </dgm:pt>
    <dgm:pt modelId="{91DDF145-91F0-410C-BDD4-65F5B58D8187}" type="sibTrans" cxnId="{7B77D181-C7F7-4F1D-A8DA-BD8AEA5D409D}">
      <dgm:prSet/>
      <dgm:spPr/>
      <dgm:t>
        <a:bodyPr/>
        <a:lstStyle/>
        <a:p>
          <a:endParaRPr lang="en-US"/>
        </a:p>
      </dgm:t>
    </dgm:pt>
    <dgm:pt modelId="{C9462D12-B45D-4570-A7E8-27D5A4163EC2}">
      <dgm:prSet/>
      <dgm:spPr/>
      <dgm:t>
        <a:bodyPr/>
        <a:lstStyle/>
        <a:p>
          <a:r>
            <a:rPr lang="en-US"/>
            <a:t>Multiple lists. </a:t>
          </a:r>
        </a:p>
      </dgm:t>
    </dgm:pt>
    <dgm:pt modelId="{57BD4280-7E7B-4105-A23B-9BA0D3FC4E59}" type="parTrans" cxnId="{62DB11F7-5E8E-4F65-9D01-DD92E4D86F34}">
      <dgm:prSet/>
      <dgm:spPr/>
      <dgm:t>
        <a:bodyPr/>
        <a:lstStyle/>
        <a:p>
          <a:endParaRPr lang="en-US"/>
        </a:p>
      </dgm:t>
    </dgm:pt>
    <dgm:pt modelId="{40BC9B2C-B85F-4FF5-9BF4-6E563460C5F9}" type="sibTrans" cxnId="{62DB11F7-5E8E-4F65-9D01-DD92E4D86F34}">
      <dgm:prSet/>
      <dgm:spPr/>
      <dgm:t>
        <a:bodyPr/>
        <a:lstStyle/>
        <a:p>
          <a:endParaRPr lang="en-US"/>
        </a:p>
      </dgm:t>
    </dgm:pt>
    <dgm:pt modelId="{3376C97C-BDB0-4E61-AA69-018707C8F010}">
      <dgm:prSet/>
      <dgm:spPr/>
      <dgm:t>
        <a:bodyPr/>
        <a:lstStyle/>
        <a:p>
          <a:r>
            <a:rPr lang="en-US"/>
            <a:t>Mexico Retaliatory tariffs</a:t>
          </a:r>
        </a:p>
      </dgm:t>
    </dgm:pt>
    <dgm:pt modelId="{1830ABA0-6863-490B-AB1B-2B61C2C4B215}" type="parTrans" cxnId="{9F229F8C-3D07-4C01-B329-8510D0027FC5}">
      <dgm:prSet/>
      <dgm:spPr/>
      <dgm:t>
        <a:bodyPr/>
        <a:lstStyle/>
        <a:p>
          <a:endParaRPr lang="en-US"/>
        </a:p>
      </dgm:t>
    </dgm:pt>
    <dgm:pt modelId="{E095966C-09B7-415B-80AE-754BB8B1C640}" type="sibTrans" cxnId="{9F229F8C-3D07-4C01-B329-8510D0027FC5}">
      <dgm:prSet/>
      <dgm:spPr/>
      <dgm:t>
        <a:bodyPr/>
        <a:lstStyle/>
        <a:p>
          <a:endParaRPr lang="en-US"/>
        </a:p>
      </dgm:t>
    </dgm:pt>
    <dgm:pt modelId="{34B5D813-33B0-4A92-93E6-63918DD33597}">
      <dgm:prSet/>
      <dgm:spPr/>
      <dgm:t>
        <a:bodyPr/>
        <a:lstStyle/>
        <a:p>
          <a:r>
            <a:rPr lang="en-US"/>
            <a:t>Not yet announced.  </a:t>
          </a:r>
        </a:p>
      </dgm:t>
    </dgm:pt>
    <dgm:pt modelId="{CE6DEA95-A426-43E7-8680-AD2B536672A8}" type="parTrans" cxnId="{07F55B51-ED5F-485F-9620-1CBFD87F8D7A}">
      <dgm:prSet/>
      <dgm:spPr/>
      <dgm:t>
        <a:bodyPr/>
        <a:lstStyle/>
        <a:p>
          <a:endParaRPr lang="en-US"/>
        </a:p>
      </dgm:t>
    </dgm:pt>
    <dgm:pt modelId="{EA8645D6-764A-4A54-91FD-69D02682ED38}" type="sibTrans" cxnId="{07F55B51-ED5F-485F-9620-1CBFD87F8D7A}">
      <dgm:prSet/>
      <dgm:spPr/>
      <dgm:t>
        <a:bodyPr/>
        <a:lstStyle/>
        <a:p>
          <a:endParaRPr lang="en-US"/>
        </a:p>
      </dgm:t>
    </dgm:pt>
    <dgm:pt modelId="{5593DF8B-50CC-41F9-9C0D-84089FC3A3F3}">
      <dgm:prSet/>
      <dgm:spPr/>
      <dgm:t>
        <a:bodyPr/>
        <a:lstStyle/>
        <a:p>
          <a:r>
            <a:rPr lang="en-US"/>
            <a:t>EU Retaliatory tariffs</a:t>
          </a:r>
        </a:p>
      </dgm:t>
    </dgm:pt>
    <dgm:pt modelId="{94CE56E8-5A8F-48C9-A627-FE86F4665C81}" type="parTrans" cxnId="{22268A5B-119E-4437-A3E7-ABB36839CB34}">
      <dgm:prSet/>
      <dgm:spPr/>
      <dgm:t>
        <a:bodyPr/>
        <a:lstStyle/>
        <a:p>
          <a:endParaRPr lang="en-US"/>
        </a:p>
      </dgm:t>
    </dgm:pt>
    <dgm:pt modelId="{22A59A90-6DF3-4DA2-A658-0D784FC40262}" type="sibTrans" cxnId="{22268A5B-119E-4437-A3E7-ABB36839CB34}">
      <dgm:prSet/>
      <dgm:spPr/>
      <dgm:t>
        <a:bodyPr/>
        <a:lstStyle/>
        <a:p>
          <a:endParaRPr lang="en-US"/>
        </a:p>
      </dgm:t>
    </dgm:pt>
    <dgm:pt modelId="{56BCA6E1-6A55-47AD-A4A2-252B50E25AE4}">
      <dgm:prSet/>
      <dgm:spPr/>
      <dgm:t>
        <a:bodyPr/>
        <a:lstStyle/>
        <a:p>
          <a:r>
            <a:rPr lang="en-US" dirty="0"/>
            <a:t>To be finalized March 26</a:t>
          </a:r>
        </a:p>
      </dgm:t>
    </dgm:pt>
    <dgm:pt modelId="{3758EA3E-0A3B-4838-A6F3-2A0D160FD210}" type="parTrans" cxnId="{4899052F-A9D9-4433-A49B-2B12692DE173}">
      <dgm:prSet/>
      <dgm:spPr/>
      <dgm:t>
        <a:bodyPr/>
        <a:lstStyle/>
        <a:p>
          <a:endParaRPr lang="en-US"/>
        </a:p>
      </dgm:t>
    </dgm:pt>
    <dgm:pt modelId="{044EF003-40C1-4EDA-98CB-34D273F9CDE2}" type="sibTrans" cxnId="{4899052F-A9D9-4433-A49B-2B12692DE173}">
      <dgm:prSet/>
      <dgm:spPr/>
      <dgm:t>
        <a:bodyPr/>
        <a:lstStyle/>
        <a:p>
          <a:endParaRPr lang="en-US"/>
        </a:p>
      </dgm:t>
    </dgm:pt>
    <dgm:pt modelId="{3676465F-9F28-43CA-8194-FF17EA1B4532}">
      <dgm:prSet/>
      <dgm:spPr/>
      <dgm:t>
        <a:bodyPr/>
        <a:lstStyle/>
        <a:p>
          <a:r>
            <a:rPr lang="en-US" dirty="0"/>
            <a:t>Typical import Tariffs</a:t>
          </a:r>
        </a:p>
      </dgm:t>
    </dgm:pt>
    <dgm:pt modelId="{11B9B29C-7971-478C-A425-FD13F38903F4}" type="parTrans" cxnId="{A7DE3AAA-70DA-485D-965C-172F82BBD6A4}">
      <dgm:prSet/>
      <dgm:spPr/>
      <dgm:t>
        <a:bodyPr/>
        <a:lstStyle/>
        <a:p>
          <a:endParaRPr lang="en-US"/>
        </a:p>
      </dgm:t>
    </dgm:pt>
    <dgm:pt modelId="{44C73B51-44F2-4E91-B048-998CC23AF05E}" type="sibTrans" cxnId="{A7DE3AAA-70DA-485D-965C-172F82BBD6A4}">
      <dgm:prSet/>
      <dgm:spPr/>
      <dgm:t>
        <a:bodyPr/>
        <a:lstStyle/>
        <a:p>
          <a:endParaRPr lang="en-US"/>
        </a:p>
      </dgm:t>
    </dgm:pt>
    <dgm:pt modelId="{8F5980B2-4E5D-459F-BA94-46C7DCA4584B}">
      <dgm:prSet/>
      <dgm:spPr/>
      <dgm:t>
        <a:bodyPr/>
        <a:lstStyle/>
        <a:p>
          <a:r>
            <a:rPr lang="en-US" dirty="0"/>
            <a:t>Commodity- based</a:t>
          </a:r>
        </a:p>
      </dgm:t>
    </dgm:pt>
    <dgm:pt modelId="{171815E8-E1A0-4CBC-939A-FA417987B07B}" type="parTrans" cxnId="{7BFDA135-FB21-459B-B22D-F6EC2AACFA83}">
      <dgm:prSet/>
      <dgm:spPr/>
      <dgm:t>
        <a:bodyPr/>
        <a:lstStyle/>
        <a:p>
          <a:endParaRPr lang="en-US"/>
        </a:p>
      </dgm:t>
    </dgm:pt>
    <dgm:pt modelId="{30FFDEC9-43A3-4070-A61E-B0BFF02F2435}" type="sibTrans" cxnId="{7BFDA135-FB21-459B-B22D-F6EC2AACFA83}">
      <dgm:prSet/>
      <dgm:spPr/>
      <dgm:t>
        <a:bodyPr/>
        <a:lstStyle/>
        <a:p>
          <a:endParaRPr lang="en-US"/>
        </a:p>
      </dgm:t>
    </dgm:pt>
    <dgm:pt modelId="{05BA0B7A-AE2A-4A49-A236-B396D3FE5A3A}">
      <dgm:prSet/>
      <dgm:spPr/>
      <dgm:t>
        <a:bodyPr/>
        <a:lstStyle/>
        <a:p>
          <a:r>
            <a:rPr lang="en-US"/>
            <a:t>Effective March 4</a:t>
          </a:r>
        </a:p>
      </dgm:t>
    </dgm:pt>
    <dgm:pt modelId="{E74DE408-A111-4773-9F57-C4B1D4561C9D}" type="parTrans" cxnId="{AE0E0FF8-8235-45ED-AFFF-6EDBBB92A1E9}">
      <dgm:prSet/>
      <dgm:spPr/>
      <dgm:t>
        <a:bodyPr/>
        <a:lstStyle/>
        <a:p>
          <a:endParaRPr lang="en-US"/>
        </a:p>
      </dgm:t>
    </dgm:pt>
    <dgm:pt modelId="{325B6BF0-B7F7-463F-A2D3-C971DA98083E}" type="sibTrans" cxnId="{AE0E0FF8-8235-45ED-AFFF-6EDBBB92A1E9}">
      <dgm:prSet/>
      <dgm:spPr/>
      <dgm:t>
        <a:bodyPr/>
        <a:lstStyle/>
        <a:p>
          <a:endParaRPr lang="en-US"/>
        </a:p>
      </dgm:t>
    </dgm:pt>
    <dgm:pt modelId="{AF7A66CC-C6FD-496D-AA80-199A3512CC20}">
      <dgm:prSet/>
      <dgm:spPr/>
      <dgm:t>
        <a:bodyPr/>
        <a:lstStyle/>
        <a:p>
          <a:r>
            <a:rPr lang="en-US" i="1"/>
            <a:t>Others</a:t>
          </a:r>
          <a:r>
            <a:rPr lang="en-US"/>
            <a:t> March 13. </a:t>
          </a:r>
        </a:p>
      </dgm:t>
    </dgm:pt>
    <dgm:pt modelId="{13B92CE9-A64B-4B95-B1DA-5970005401BA}" type="parTrans" cxnId="{CE46EA67-BE67-418A-87E2-80F1C2D8AC0C}">
      <dgm:prSet/>
      <dgm:spPr/>
      <dgm:t>
        <a:bodyPr/>
        <a:lstStyle/>
        <a:p>
          <a:endParaRPr lang="en-US"/>
        </a:p>
      </dgm:t>
    </dgm:pt>
    <dgm:pt modelId="{4F86F145-F957-44B4-B9A9-0F7C04B17E96}" type="sibTrans" cxnId="{CE46EA67-BE67-418A-87E2-80F1C2D8AC0C}">
      <dgm:prSet/>
      <dgm:spPr/>
      <dgm:t>
        <a:bodyPr/>
        <a:lstStyle/>
        <a:p>
          <a:endParaRPr lang="en-US"/>
        </a:p>
      </dgm:t>
    </dgm:pt>
    <dgm:pt modelId="{B0D0C75C-66CB-4930-89B2-76DC0D2533F6}">
      <dgm:prSet/>
      <dgm:spPr/>
      <dgm:t>
        <a:bodyPr/>
        <a:lstStyle/>
        <a:p>
          <a:r>
            <a:rPr lang="en-US"/>
            <a:t>Still more April 2.</a:t>
          </a:r>
        </a:p>
      </dgm:t>
    </dgm:pt>
    <dgm:pt modelId="{3E202F45-A128-4B79-AC17-EE92A92C78EB}" type="parTrans" cxnId="{DB76D37D-66FE-4552-AD39-35D7787945DA}">
      <dgm:prSet/>
      <dgm:spPr/>
      <dgm:t>
        <a:bodyPr/>
        <a:lstStyle/>
        <a:p>
          <a:endParaRPr lang="en-US"/>
        </a:p>
      </dgm:t>
    </dgm:pt>
    <dgm:pt modelId="{BB4BCC65-FAB3-40C4-9A03-E89FC95BA75E}" type="sibTrans" cxnId="{DB76D37D-66FE-4552-AD39-35D7787945DA}">
      <dgm:prSet/>
      <dgm:spPr/>
      <dgm:t>
        <a:bodyPr/>
        <a:lstStyle/>
        <a:p>
          <a:endParaRPr lang="en-US"/>
        </a:p>
      </dgm:t>
    </dgm:pt>
    <dgm:pt modelId="{696C5149-1AB3-45A0-98E7-F104A31091D8}">
      <dgm:prSet/>
      <dgm:spPr/>
      <dgm:t>
        <a:bodyPr/>
        <a:lstStyle/>
        <a:p>
          <a:r>
            <a:rPr lang="en-US"/>
            <a:t>No list of effected goods available.  </a:t>
          </a:r>
        </a:p>
      </dgm:t>
    </dgm:pt>
    <dgm:pt modelId="{5059DF75-93B0-47A8-954E-547417D0048E}" type="parTrans" cxnId="{FAFAEACC-A19F-45B2-87D6-50F048D2E34D}">
      <dgm:prSet/>
      <dgm:spPr/>
      <dgm:t>
        <a:bodyPr/>
        <a:lstStyle/>
        <a:p>
          <a:endParaRPr lang="en-US"/>
        </a:p>
      </dgm:t>
    </dgm:pt>
    <dgm:pt modelId="{027A07EF-C8AA-49B1-BCD8-6080FACE1138}" type="sibTrans" cxnId="{FAFAEACC-A19F-45B2-87D6-50F048D2E34D}">
      <dgm:prSet/>
      <dgm:spPr/>
      <dgm:t>
        <a:bodyPr/>
        <a:lstStyle/>
        <a:p>
          <a:endParaRPr lang="en-US"/>
        </a:p>
      </dgm:t>
    </dgm:pt>
    <dgm:pt modelId="{1F196E85-72FF-4ED3-8DAA-41B056F82323}">
      <dgm:prSet/>
      <dgm:spPr/>
      <dgm:t>
        <a:bodyPr/>
        <a:lstStyle/>
        <a:p>
          <a:r>
            <a:rPr lang="en-US" dirty="0"/>
            <a:t>Rates not yet available.</a:t>
          </a:r>
        </a:p>
      </dgm:t>
    </dgm:pt>
    <dgm:pt modelId="{FE973118-5EC0-4048-B57D-A644D2A61EB1}" type="parTrans" cxnId="{86D44D87-32F6-4D00-BBDB-DC0877A20A59}">
      <dgm:prSet/>
      <dgm:spPr/>
      <dgm:t>
        <a:bodyPr/>
        <a:lstStyle/>
        <a:p>
          <a:endParaRPr lang="en-US"/>
        </a:p>
      </dgm:t>
    </dgm:pt>
    <dgm:pt modelId="{09785A49-630C-48EB-A8A2-67FAE3EA885B}" type="sibTrans" cxnId="{86D44D87-32F6-4D00-BBDB-DC0877A20A59}">
      <dgm:prSet/>
      <dgm:spPr/>
      <dgm:t>
        <a:bodyPr/>
        <a:lstStyle/>
        <a:p>
          <a:endParaRPr lang="en-US"/>
        </a:p>
      </dgm:t>
    </dgm:pt>
    <dgm:pt modelId="{9719BA7D-19D5-4B20-B9E5-AA726F83BEF2}">
      <dgm:prSet/>
      <dgm:spPr/>
      <dgm:t>
        <a:bodyPr/>
        <a:lstStyle/>
        <a:p>
          <a:r>
            <a:rPr lang="en-US" dirty="0"/>
            <a:t>Effective April 1  </a:t>
          </a:r>
        </a:p>
      </dgm:t>
    </dgm:pt>
    <dgm:pt modelId="{0C3DF9C3-5A62-458E-8A88-E163A102D08A}" type="parTrans" cxnId="{981D8C24-B3B6-40BE-86D0-52E67845BCCC}">
      <dgm:prSet/>
      <dgm:spPr/>
      <dgm:t>
        <a:bodyPr/>
        <a:lstStyle/>
        <a:p>
          <a:endParaRPr lang="en-US"/>
        </a:p>
      </dgm:t>
    </dgm:pt>
    <dgm:pt modelId="{70362390-BDC4-4AA0-8F8D-B12B1056F51D}" type="sibTrans" cxnId="{981D8C24-B3B6-40BE-86D0-52E67845BCCC}">
      <dgm:prSet/>
      <dgm:spPr/>
      <dgm:t>
        <a:bodyPr/>
        <a:lstStyle/>
        <a:p>
          <a:endParaRPr lang="en-US"/>
        </a:p>
      </dgm:t>
    </dgm:pt>
    <dgm:pt modelId="{1381084D-2D76-45E4-9B87-A3D50FC133A2}">
      <dgm:prSet/>
      <dgm:spPr/>
      <dgm:t>
        <a:bodyPr/>
        <a:lstStyle/>
        <a:p>
          <a:r>
            <a:rPr lang="en-US" dirty="0"/>
            <a:t>China Retaliatory Tariffs</a:t>
          </a:r>
        </a:p>
      </dgm:t>
    </dgm:pt>
    <dgm:pt modelId="{7E151574-E7D5-4905-BDAE-489696B9B394}" type="parTrans" cxnId="{C13B5B87-3C24-402A-A36E-53FC3829C75B}">
      <dgm:prSet/>
      <dgm:spPr/>
      <dgm:t>
        <a:bodyPr/>
        <a:lstStyle/>
        <a:p>
          <a:endParaRPr lang="en-US"/>
        </a:p>
      </dgm:t>
    </dgm:pt>
    <dgm:pt modelId="{124E329E-C8B3-4BDF-8170-272DB11E1460}" type="sibTrans" cxnId="{C13B5B87-3C24-402A-A36E-53FC3829C75B}">
      <dgm:prSet/>
      <dgm:spPr/>
      <dgm:t>
        <a:bodyPr/>
        <a:lstStyle/>
        <a:p>
          <a:endParaRPr lang="en-US"/>
        </a:p>
      </dgm:t>
    </dgm:pt>
    <dgm:pt modelId="{474793F7-7590-441F-B24F-F88124BDC92B}">
      <dgm:prSet/>
      <dgm:spPr/>
      <dgm:t>
        <a:bodyPr/>
        <a:lstStyle/>
        <a:p>
          <a:r>
            <a:rPr lang="en-US" dirty="0"/>
            <a:t>Coal, LNG, Agricultural Products</a:t>
          </a:r>
        </a:p>
      </dgm:t>
    </dgm:pt>
    <dgm:pt modelId="{BBAFF843-9440-481F-8BCF-D89064348B4B}" type="parTrans" cxnId="{F7C78086-1AF7-4833-8131-6421EF8DC680}">
      <dgm:prSet/>
      <dgm:spPr/>
      <dgm:t>
        <a:bodyPr/>
        <a:lstStyle/>
        <a:p>
          <a:endParaRPr lang="en-US"/>
        </a:p>
      </dgm:t>
    </dgm:pt>
    <dgm:pt modelId="{171E0DB4-8C2D-4CC3-81AD-9645809F9446}" type="sibTrans" cxnId="{F7C78086-1AF7-4833-8131-6421EF8DC680}">
      <dgm:prSet/>
      <dgm:spPr/>
      <dgm:t>
        <a:bodyPr/>
        <a:lstStyle/>
        <a:p>
          <a:endParaRPr lang="en-US"/>
        </a:p>
      </dgm:t>
    </dgm:pt>
    <dgm:pt modelId="{462E5CD8-49A3-4A0E-8CA1-D32F7DC12B46}">
      <dgm:prSet/>
      <dgm:spPr/>
      <dgm:t>
        <a:bodyPr/>
        <a:lstStyle/>
        <a:p>
          <a:r>
            <a:rPr lang="en-US" dirty="0"/>
            <a:t>Started Feb. 10</a:t>
          </a:r>
        </a:p>
      </dgm:t>
    </dgm:pt>
    <dgm:pt modelId="{DD8FBF38-81A8-43A6-A126-F3B6A57782F8}" type="parTrans" cxnId="{E7258060-DFFA-4446-B31D-C0AF51A2AD09}">
      <dgm:prSet/>
      <dgm:spPr/>
      <dgm:t>
        <a:bodyPr/>
        <a:lstStyle/>
        <a:p>
          <a:endParaRPr lang="en-US"/>
        </a:p>
      </dgm:t>
    </dgm:pt>
    <dgm:pt modelId="{86AA0BCC-5498-48FB-92B6-786AFCD0A6DC}" type="sibTrans" cxnId="{E7258060-DFFA-4446-B31D-C0AF51A2AD09}">
      <dgm:prSet/>
      <dgm:spPr/>
      <dgm:t>
        <a:bodyPr/>
        <a:lstStyle/>
        <a:p>
          <a:endParaRPr lang="en-US"/>
        </a:p>
      </dgm:t>
    </dgm:pt>
    <dgm:pt modelId="{F74F9F4A-912E-47AD-92F1-49AC996A0F0D}" type="pres">
      <dgm:prSet presAssocID="{587D47CE-4D21-4549-AC66-B58771C17A13}" presName="Name0" presStyleCnt="0">
        <dgm:presLayoutVars>
          <dgm:dir/>
          <dgm:animLvl val="lvl"/>
          <dgm:resizeHandles val="exact"/>
        </dgm:presLayoutVars>
      </dgm:prSet>
      <dgm:spPr/>
    </dgm:pt>
    <dgm:pt modelId="{88D6845F-638E-4797-9CE6-167FEEA08EA3}" type="pres">
      <dgm:prSet presAssocID="{6DBC3DBC-7FCC-49F2-BB56-E621453221F1}" presName="composite" presStyleCnt="0"/>
      <dgm:spPr/>
    </dgm:pt>
    <dgm:pt modelId="{39465321-5CFE-4AC6-AD81-B241BA044544}" type="pres">
      <dgm:prSet presAssocID="{6DBC3DBC-7FCC-49F2-BB56-E621453221F1}" presName="parTx" presStyleLbl="alignNode1" presStyleIdx="0" presStyleCnt="5">
        <dgm:presLayoutVars>
          <dgm:chMax val="0"/>
          <dgm:chPref val="0"/>
          <dgm:bulletEnabled val="1"/>
        </dgm:presLayoutVars>
      </dgm:prSet>
      <dgm:spPr/>
    </dgm:pt>
    <dgm:pt modelId="{CF63AE12-B342-4A5D-95DC-7A61B73E93D7}" type="pres">
      <dgm:prSet presAssocID="{6DBC3DBC-7FCC-49F2-BB56-E621453221F1}" presName="desTx" presStyleLbl="alignAccFollowNode1" presStyleIdx="0" presStyleCnt="5">
        <dgm:presLayoutVars>
          <dgm:bulletEnabled val="1"/>
        </dgm:presLayoutVars>
      </dgm:prSet>
      <dgm:spPr/>
    </dgm:pt>
    <dgm:pt modelId="{6BB19F12-C6DB-449F-B3D9-93C494280286}" type="pres">
      <dgm:prSet presAssocID="{6C765434-F108-4535-BD51-858F6E23503F}" presName="space" presStyleCnt="0"/>
      <dgm:spPr/>
    </dgm:pt>
    <dgm:pt modelId="{64A19AD8-48AC-4374-A4D0-B074FBB8623B}" type="pres">
      <dgm:prSet presAssocID="{F82462BC-790C-4B93-8AB8-C473FD79E6C0}" presName="composite" presStyleCnt="0"/>
      <dgm:spPr/>
    </dgm:pt>
    <dgm:pt modelId="{4C90DAF2-BC46-4827-B3AF-6046CFAEE461}" type="pres">
      <dgm:prSet presAssocID="{F82462BC-790C-4B93-8AB8-C473FD79E6C0}" presName="parTx" presStyleLbl="alignNode1" presStyleIdx="1" presStyleCnt="5">
        <dgm:presLayoutVars>
          <dgm:chMax val="0"/>
          <dgm:chPref val="0"/>
          <dgm:bulletEnabled val="1"/>
        </dgm:presLayoutVars>
      </dgm:prSet>
      <dgm:spPr/>
    </dgm:pt>
    <dgm:pt modelId="{F7F40C2D-694B-47AF-AD81-BE6D649206D7}" type="pres">
      <dgm:prSet presAssocID="{F82462BC-790C-4B93-8AB8-C473FD79E6C0}" presName="desTx" presStyleLbl="alignAccFollowNode1" presStyleIdx="1" presStyleCnt="5">
        <dgm:presLayoutVars>
          <dgm:bulletEnabled val="1"/>
        </dgm:presLayoutVars>
      </dgm:prSet>
      <dgm:spPr/>
    </dgm:pt>
    <dgm:pt modelId="{5446D297-93A0-486E-AEB1-615084CA598D}" type="pres">
      <dgm:prSet presAssocID="{91DDF145-91F0-410C-BDD4-65F5B58D8187}" presName="space" presStyleCnt="0"/>
      <dgm:spPr/>
    </dgm:pt>
    <dgm:pt modelId="{8DDBB7E0-D53E-4351-AA42-4BEA28899E6A}" type="pres">
      <dgm:prSet presAssocID="{3376C97C-BDB0-4E61-AA69-018707C8F010}" presName="composite" presStyleCnt="0"/>
      <dgm:spPr/>
    </dgm:pt>
    <dgm:pt modelId="{4388D7C4-6EBC-49E9-AB9B-CB1AAE9B8D1A}" type="pres">
      <dgm:prSet presAssocID="{3376C97C-BDB0-4E61-AA69-018707C8F010}" presName="parTx" presStyleLbl="alignNode1" presStyleIdx="2" presStyleCnt="5">
        <dgm:presLayoutVars>
          <dgm:chMax val="0"/>
          <dgm:chPref val="0"/>
          <dgm:bulletEnabled val="1"/>
        </dgm:presLayoutVars>
      </dgm:prSet>
      <dgm:spPr/>
    </dgm:pt>
    <dgm:pt modelId="{9C8E7BB6-D200-4F66-B8A9-7D4FDABD2B24}" type="pres">
      <dgm:prSet presAssocID="{3376C97C-BDB0-4E61-AA69-018707C8F010}" presName="desTx" presStyleLbl="alignAccFollowNode1" presStyleIdx="2" presStyleCnt="5">
        <dgm:presLayoutVars>
          <dgm:bulletEnabled val="1"/>
        </dgm:presLayoutVars>
      </dgm:prSet>
      <dgm:spPr/>
    </dgm:pt>
    <dgm:pt modelId="{0041304A-23C6-49BC-81D7-852292F03BF4}" type="pres">
      <dgm:prSet presAssocID="{E095966C-09B7-415B-80AE-754BB8B1C640}" presName="space" presStyleCnt="0"/>
      <dgm:spPr/>
    </dgm:pt>
    <dgm:pt modelId="{0FAB7CFC-072C-4C64-8FDC-EBC35466859B}" type="pres">
      <dgm:prSet presAssocID="{5593DF8B-50CC-41F9-9C0D-84089FC3A3F3}" presName="composite" presStyleCnt="0"/>
      <dgm:spPr/>
    </dgm:pt>
    <dgm:pt modelId="{F3309E24-3A6B-4A43-BEC7-C725CCACDBA7}" type="pres">
      <dgm:prSet presAssocID="{5593DF8B-50CC-41F9-9C0D-84089FC3A3F3}" presName="parTx" presStyleLbl="alignNode1" presStyleIdx="3" presStyleCnt="5">
        <dgm:presLayoutVars>
          <dgm:chMax val="0"/>
          <dgm:chPref val="0"/>
          <dgm:bulletEnabled val="1"/>
        </dgm:presLayoutVars>
      </dgm:prSet>
      <dgm:spPr/>
    </dgm:pt>
    <dgm:pt modelId="{B2E10B57-B2B0-41A3-9A1A-6BA154066190}" type="pres">
      <dgm:prSet presAssocID="{5593DF8B-50CC-41F9-9C0D-84089FC3A3F3}" presName="desTx" presStyleLbl="alignAccFollowNode1" presStyleIdx="3" presStyleCnt="5">
        <dgm:presLayoutVars>
          <dgm:bulletEnabled val="1"/>
        </dgm:presLayoutVars>
      </dgm:prSet>
      <dgm:spPr/>
    </dgm:pt>
    <dgm:pt modelId="{34982F99-1717-4A90-B6C2-F9DCFC5B7C35}" type="pres">
      <dgm:prSet presAssocID="{22A59A90-6DF3-4DA2-A658-0D784FC40262}" presName="space" presStyleCnt="0"/>
      <dgm:spPr/>
    </dgm:pt>
    <dgm:pt modelId="{E819B692-AF27-43FC-BBC0-642CBA5BDB22}" type="pres">
      <dgm:prSet presAssocID="{1381084D-2D76-45E4-9B87-A3D50FC133A2}" presName="composite" presStyleCnt="0"/>
      <dgm:spPr/>
    </dgm:pt>
    <dgm:pt modelId="{B03793BC-1FC2-44ED-B47F-2C71CF0AA9FF}" type="pres">
      <dgm:prSet presAssocID="{1381084D-2D76-45E4-9B87-A3D50FC133A2}" presName="parTx" presStyleLbl="alignNode1" presStyleIdx="4" presStyleCnt="5">
        <dgm:presLayoutVars>
          <dgm:chMax val="0"/>
          <dgm:chPref val="0"/>
          <dgm:bulletEnabled val="1"/>
        </dgm:presLayoutVars>
      </dgm:prSet>
      <dgm:spPr/>
    </dgm:pt>
    <dgm:pt modelId="{F8F0C4EF-6C21-4130-B48B-FD3FCE6F57F9}" type="pres">
      <dgm:prSet presAssocID="{1381084D-2D76-45E4-9B87-A3D50FC133A2}" presName="desTx" presStyleLbl="alignAccFollowNode1" presStyleIdx="4" presStyleCnt="5">
        <dgm:presLayoutVars>
          <dgm:bulletEnabled val="1"/>
        </dgm:presLayoutVars>
      </dgm:prSet>
      <dgm:spPr/>
    </dgm:pt>
  </dgm:ptLst>
  <dgm:cxnLst>
    <dgm:cxn modelId="{CE743F0D-DB9A-4279-97E9-5F974A127946}" type="presOf" srcId="{1381084D-2D76-45E4-9B87-A3D50FC133A2}" destId="{B03793BC-1FC2-44ED-B47F-2C71CF0AA9FF}" srcOrd="0" destOrd="0" presId="urn:microsoft.com/office/officeart/2005/8/layout/hList1"/>
    <dgm:cxn modelId="{981D8C24-B3B6-40BE-86D0-52E67845BCCC}" srcId="{5593DF8B-50CC-41F9-9C0D-84089FC3A3F3}" destId="{9719BA7D-19D5-4B20-B9E5-AA726F83BEF2}" srcOrd="1" destOrd="0" parTransId="{0C3DF9C3-5A62-458E-8A88-E163A102D08A}" sibTransId="{70362390-BDC4-4AA0-8F8D-B12B1056F51D}"/>
    <dgm:cxn modelId="{D9EC4225-4CFE-4CEF-8E25-32C56833BA45}" type="presOf" srcId="{5593DF8B-50CC-41F9-9C0D-84089FC3A3F3}" destId="{F3309E24-3A6B-4A43-BEC7-C725CCACDBA7}" srcOrd="0" destOrd="0" presId="urn:microsoft.com/office/officeart/2005/8/layout/hList1"/>
    <dgm:cxn modelId="{4E216B29-DC43-4128-A154-463CB46EDD73}" type="presOf" srcId="{6DBC3DBC-7FCC-49F2-BB56-E621453221F1}" destId="{39465321-5CFE-4AC6-AD81-B241BA044544}" srcOrd="0" destOrd="0" presId="urn:microsoft.com/office/officeart/2005/8/layout/hList1"/>
    <dgm:cxn modelId="{4899052F-A9D9-4433-A49B-2B12692DE173}" srcId="{5593DF8B-50CC-41F9-9C0D-84089FC3A3F3}" destId="{56BCA6E1-6A55-47AD-A4A2-252B50E25AE4}" srcOrd="0" destOrd="0" parTransId="{3758EA3E-0A3B-4838-A6F3-2A0D160FD210}" sibTransId="{044EF003-40C1-4EDA-98CB-34D273F9CDE2}"/>
    <dgm:cxn modelId="{7BFDA135-FB21-459B-B22D-F6EC2AACFA83}" srcId="{6DBC3DBC-7FCC-49F2-BB56-E621453221F1}" destId="{8F5980B2-4E5D-459F-BA94-46C7DCA4584B}" srcOrd="1" destOrd="0" parTransId="{171815E8-E1A0-4CBC-939A-FA417987B07B}" sibTransId="{30FFDEC9-43A3-4070-A61E-B0BFF02F2435}"/>
    <dgm:cxn modelId="{85E3143A-123B-4C10-8AE1-A2910757B520}" type="presOf" srcId="{F82462BC-790C-4B93-8AB8-C473FD79E6C0}" destId="{4C90DAF2-BC46-4827-B3AF-6046CFAEE461}" srcOrd="0" destOrd="0" presId="urn:microsoft.com/office/officeart/2005/8/layout/hList1"/>
    <dgm:cxn modelId="{22268A5B-119E-4437-A3E7-ABB36839CB34}" srcId="{587D47CE-4D21-4549-AC66-B58771C17A13}" destId="{5593DF8B-50CC-41F9-9C0D-84089FC3A3F3}" srcOrd="3" destOrd="0" parTransId="{94CE56E8-5A8F-48C9-A627-FE86F4665C81}" sibTransId="{22A59A90-6DF3-4DA2-A658-0D784FC40262}"/>
    <dgm:cxn modelId="{D5EF5D5F-8760-479E-AC4B-326F421C592C}" type="presOf" srcId="{1F196E85-72FF-4ED3-8DAA-41B056F82323}" destId="{B2E10B57-B2B0-41A3-9A1A-6BA154066190}" srcOrd="0" destOrd="2" presId="urn:microsoft.com/office/officeart/2005/8/layout/hList1"/>
    <dgm:cxn modelId="{E7258060-DFFA-4446-B31D-C0AF51A2AD09}" srcId="{1381084D-2D76-45E4-9B87-A3D50FC133A2}" destId="{462E5CD8-49A3-4A0E-8CA1-D32F7DC12B46}" srcOrd="1" destOrd="0" parTransId="{DD8FBF38-81A8-43A6-A126-F3B6A57782F8}" sibTransId="{86AA0BCC-5498-48FB-92B6-786AFCD0A6DC}"/>
    <dgm:cxn modelId="{CE46EA67-BE67-418A-87E2-80F1C2D8AC0C}" srcId="{F82462BC-790C-4B93-8AB8-C473FD79E6C0}" destId="{AF7A66CC-C6FD-496D-AA80-199A3512CC20}" srcOrd="2" destOrd="0" parTransId="{13B92CE9-A64B-4B95-B1DA-5970005401BA}" sibTransId="{4F86F145-F957-44B4-B9A9-0F7C04B17E96}"/>
    <dgm:cxn modelId="{D806606C-E096-4F57-8BAD-7B60B10A0CC4}" type="presOf" srcId="{3676465F-9F28-43CA-8194-FF17EA1B4532}" destId="{CF63AE12-B342-4A5D-95DC-7A61B73E93D7}" srcOrd="0" destOrd="0" presId="urn:microsoft.com/office/officeart/2005/8/layout/hList1"/>
    <dgm:cxn modelId="{23354270-DCF8-4140-A691-F102B727370C}" srcId="{587D47CE-4D21-4549-AC66-B58771C17A13}" destId="{6DBC3DBC-7FCC-49F2-BB56-E621453221F1}" srcOrd="0" destOrd="0" parTransId="{4998F944-4031-4C06-9BC0-49946F3E6317}" sibTransId="{6C765434-F108-4535-BD51-858F6E23503F}"/>
    <dgm:cxn modelId="{07F55B51-ED5F-485F-9620-1CBFD87F8D7A}" srcId="{3376C97C-BDB0-4E61-AA69-018707C8F010}" destId="{34B5D813-33B0-4A92-93E6-63918DD33597}" srcOrd="0" destOrd="0" parTransId="{CE6DEA95-A426-43E7-8680-AD2B536672A8}" sibTransId="{EA8645D6-764A-4A54-91FD-69D02682ED38}"/>
    <dgm:cxn modelId="{D5D1BB71-EAB9-41FC-941A-F8AFC0E8DFA7}" type="presOf" srcId="{8F5980B2-4E5D-459F-BA94-46C7DCA4584B}" destId="{CF63AE12-B342-4A5D-95DC-7A61B73E93D7}" srcOrd="0" destOrd="1" presId="urn:microsoft.com/office/officeart/2005/8/layout/hList1"/>
    <dgm:cxn modelId="{1301C572-4D24-47CA-9C89-853747A8C5C2}" type="presOf" srcId="{AF7A66CC-C6FD-496D-AA80-199A3512CC20}" destId="{F7F40C2D-694B-47AF-AD81-BE6D649206D7}" srcOrd="0" destOrd="2" presId="urn:microsoft.com/office/officeart/2005/8/layout/hList1"/>
    <dgm:cxn modelId="{DB76D37D-66FE-4552-AD39-35D7787945DA}" srcId="{F82462BC-790C-4B93-8AB8-C473FD79E6C0}" destId="{B0D0C75C-66CB-4930-89B2-76DC0D2533F6}" srcOrd="3" destOrd="0" parTransId="{3E202F45-A128-4B79-AC17-EE92A92C78EB}" sibTransId="{BB4BCC65-FAB3-40C4-9A03-E89FC95BA75E}"/>
    <dgm:cxn modelId="{7B77D181-C7F7-4F1D-A8DA-BD8AEA5D409D}" srcId="{587D47CE-4D21-4549-AC66-B58771C17A13}" destId="{F82462BC-790C-4B93-8AB8-C473FD79E6C0}" srcOrd="1" destOrd="0" parTransId="{107B6D18-DCD1-4CE0-B24E-7C8FA7FBCB4E}" sibTransId="{91DDF145-91F0-410C-BDD4-65F5B58D8187}"/>
    <dgm:cxn modelId="{F7C78086-1AF7-4833-8131-6421EF8DC680}" srcId="{1381084D-2D76-45E4-9B87-A3D50FC133A2}" destId="{474793F7-7590-441F-B24F-F88124BDC92B}" srcOrd="0" destOrd="0" parTransId="{BBAFF843-9440-481F-8BCF-D89064348B4B}" sibTransId="{171E0DB4-8C2D-4CC3-81AD-9645809F9446}"/>
    <dgm:cxn modelId="{C13B5B87-3C24-402A-A36E-53FC3829C75B}" srcId="{587D47CE-4D21-4549-AC66-B58771C17A13}" destId="{1381084D-2D76-45E4-9B87-A3D50FC133A2}" srcOrd="4" destOrd="0" parTransId="{7E151574-E7D5-4905-BDAE-489696B9B394}" sibTransId="{124E329E-C8B3-4BDF-8170-272DB11E1460}"/>
    <dgm:cxn modelId="{86D44D87-32F6-4D00-BBDB-DC0877A20A59}" srcId="{5593DF8B-50CC-41F9-9C0D-84089FC3A3F3}" destId="{1F196E85-72FF-4ED3-8DAA-41B056F82323}" srcOrd="2" destOrd="0" parTransId="{FE973118-5EC0-4048-B57D-A644D2A61EB1}" sibTransId="{09785A49-630C-48EB-A8A2-67FAE3EA885B}"/>
    <dgm:cxn modelId="{5A5E0188-95B4-4E2F-8DAE-B02DC79F70BB}" type="presOf" srcId="{C9462D12-B45D-4570-A7E8-27D5A4163EC2}" destId="{F7F40C2D-694B-47AF-AD81-BE6D649206D7}" srcOrd="0" destOrd="0" presId="urn:microsoft.com/office/officeart/2005/8/layout/hList1"/>
    <dgm:cxn modelId="{25F06088-F368-4554-A46D-B68CB71C99B3}" type="presOf" srcId="{34B5D813-33B0-4A92-93E6-63918DD33597}" destId="{9C8E7BB6-D200-4F66-B8A9-7D4FDABD2B24}" srcOrd="0" destOrd="0" presId="urn:microsoft.com/office/officeart/2005/8/layout/hList1"/>
    <dgm:cxn modelId="{9F229F8C-3D07-4C01-B329-8510D0027FC5}" srcId="{587D47CE-4D21-4549-AC66-B58771C17A13}" destId="{3376C97C-BDB0-4E61-AA69-018707C8F010}" srcOrd="2" destOrd="0" parTransId="{1830ABA0-6863-490B-AB1B-2B61C2C4B215}" sibTransId="{E095966C-09B7-415B-80AE-754BB8B1C640}"/>
    <dgm:cxn modelId="{76058790-BAB2-409E-9C90-88693E4D3349}" type="presOf" srcId="{9719BA7D-19D5-4B20-B9E5-AA726F83BEF2}" destId="{B2E10B57-B2B0-41A3-9A1A-6BA154066190}" srcOrd="0" destOrd="1" presId="urn:microsoft.com/office/officeart/2005/8/layout/hList1"/>
    <dgm:cxn modelId="{71E69297-7DDF-4D8F-9280-510EC122379C}" type="presOf" srcId="{3376C97C-BDB0-4E61-AA69-018707C8F010}" destId="{4388D7C4-6EBC-49E9-AB9B-CB1AAE9B8D1A}" srcOrd="0" destOrd="0" presId="urn:microsoft.com/office/officeart/2005/8/layout/hList1"/>
    <dgm:cxn modelId="{A7DE3AAA-70DA-485D-965C-172F82BBD6A4}" srcId="{6DBC3DBC-7FCC-49F2-BB56-E621453221F1}" destId="{3676465F-9F28-43CA-8194-FF17EA1B4532}" srcOrd="0" destOrd="0" parTransId="{11B9B29C-7971-478C-A425-FD13F38903F4}" sibTransId="{44C73B51-44F2-4E91-B048-998CC23AF05E}"/>
    <dgm:cxn modelId="{E16AB8B4-996E-4A21-A1AC-FDC5A38F0A3F}" type="presOf" srcId="{474793F7-7590-441F-B24F-F88124BDC92B}" destId="{F8F0C4EF-6C21-4130-B48B-FD3FCE6F57F9}" srcOrd="0" destOrd="0" presId="urn:microsoft.com/office/officeart/2005/8/layout/hList1"/>
    <dgm:cxn modelId="{AF66A9C1-0EAB-4A5C-BFA1-A77981590AD2}" type="presOf" srcId="{05BA0B7A-AE2A-4A49-A236-B396D3FE5A3A}" destId="{F7F40C2D-694B-47AF-AD81-BE6D649206D7}" srcOrd="0" destOrd="1" presId="urn:microsoft.com/office/officeart/2005/8/layout/hList1"/>
    <dgm:cxn modelId="{FAFAEACC-A19F-45B2-87D6-50F048D2E34D}" srcId="{3376C97C-BDB0-4E61-AA69-018707C8F010}" destId="{696C5149-1AB3-45A0-98E7-F104A31091D8}" srcOrd="1" destOrd="0" parTransId="{5059DF75-93B0-47A8-954E-547417D0048E}" sibTransId="{027A07EF-C8AA-49B1-BCD8-6080FACE1138}"/>
    <dgm:cxn modelId="{DE874AD4-D2AD-417C-B277-F2D59A08ACE7}" type="presOf" srcId="{462E5CD8-49A3-4A0E-8CA1-D32F7DC12B46}" destId="{F8F0C4EF-6C21-4130-B48B-FD3FCE6F57F9}" srcOrd="0" destOrd="1" presId="urn:microsoft.com/office/officeart/2005/8/layout/hList1"/>
    <dgm:cxn modelId="{27E62DD7-434E-4A3D-BE10-6CC12AC2B237}" type="presOf" srcId="{696C5149-1AB3-45A0-98E7-F104A31091D8}" destId="{9C8E7BB6-D200-4F66-B8A9-7D4FDABD2B24}" srcOrd="0" destOrd="1" presId="urn:microsoft.com/office/officeart/2005/8/layout/hList1"/>
    <dgm:cxn modelId="{498544E2-07DC-4250-BF5F-9665F7AFAE56}" type="presOf" srcId="{56BCA6E1-6A55-47AD-A4A2-252B50E25AE4}" destId="{B2E10B57-B2B0-41A3-9A1A-6BA154066190}" srcOrd="0" destOrd="0" presId="urn:microsoft.com/office/officeart/2005/8/layout/hList1"/>
    <dgm:cxn modelId="{41E80BEF-59BF-4380-A950-CFB94C4A607F}" type="presOf" srcId="{587D47CE-4D21-4549-AC66-B58771C17A13}" destId="{F74F9F4A-912E-47AD-92F1-49AC996A0F0D}" srcOrd="0" destOrd="0" presId="urn:microsoft.com/office/officeart/2005/8/layout/hList1"/>
    <dgm:cxn modelId="{62DB11F7-5E8E-4F65-9D01-DD92E4D86F34}" srcId="{F82462BC-790C-4B93-8AB8-C473FD79E6C0}" destId="{C9462D12-B45D-4570-A7E8-27D5A4163EC2}" srcOrd="0" destOrd="0" parTransId="{57BD4280-7E7B-4105-A23B-9BA0D3FC4E59}" sibTransId="{40BC9B2C-B85F-4FF5-9BF4-6E563460C5F9}"/>
    <dgm:cxn modelId="{81BD8AF7-0DE8-412C-911D-CEC1087673DA}" type="presOf" srcId="{B0D0C75C-66CB-4930-89B2-76DC0D2533F6}" destId="{F7F40C2D-694B-47AF-AD81-BE6D649206D7}" srcOrd="0" destOrd="3" presId="urn:microsoft.com/office/officeart/2005/8/layout/hList1"/>
    <dgm:cxn modelId="{AE0E0FF8-8235-45ED-AFFF-6EDBBB92A1E9}" srcId="{F82462BC-790C-4B93-8AB8-C473FD79E6C0}" destId="{05BA0B7A-AE2A-4A49-A236-B396D3FE5A3A}" srcOrd="1" destOrd="0" parTransId="{E74DE408-A111-4773-9F57-C4B1D4561C9D}" sibTransId="{325B6BF0-B7F7-463F-A2D3-C971DA98083E}"/>
    <dgm:cxn modelId="{88C0B5FC-0C1C-4F8B-81AD-299E0EECE0A5}" type="presParOf" srcId="{F74F9F4A-912E-47AD-92F1-49AC996A0F0D}" destId="{88D6845F-638E-4797-9CE6-167FEEA08EA3}" srcOrd="0" destOrd="0" presId="urn:microsoft.com/office/officeart/2005/8/layout/hList1"/>
    <dgm:cxn modelId="{6CD4D0D4-2FD0-41F4-9BFB-699A9D4580C8}" type="presParOf" srcId="{88D6845F-638E-4797-9CE6-167FEEA08EA3}" destId="{39465321-5CFE-4AC6-AD81-B241BA044544}" srcOrd="0" destOrd="0" presId="urn:microsoft.com/office/officeart/2005/8/layout/hList1"/>
    <dgm:cxn modelId="{9C621A4F-35DA-448D-853D-E942E33DC464}" type="presParOf" srcId="{88D6845F-638E-4797-9CE6-167FEEA08EA3}" destId="{CF63AE12-B342-4A5D-95DC-7A61B73E93D7}" srcOrd="1" destOrd="0" presId="urn:microsoft.com/office/officeart/2005/8/layout/hList1"/>
    <dgm:cxn modelId="{E6883D1C-60F0-471C-80F0-1818FB18979C}" type="presParOf" srcId="{F74F9F4A-912E-47AD-92F1-49AC996A0F0D}" destId="{6BB19F12-C6DB-449F-B3D9-93C494280286}" srcOrd="1" destOrd="0" presId="urn:microsoft.com/office/officeart/2005/8/layout/hList1"/>
    <dgm:cxn modelId="{789E89CC-B379-4638-B019-78FCE4367CE7}" type="presParOf" srcId="{F74F9F4A-912E-47AD-92F1-49AC996A0F0D}" destId="{64A19AD8-48AC-4374-A4D0-B074FBB8623B}" srcOrd="2" destOrd="0" presId="urn:microsoft.com/office/officeart/2005/8/layout/hList1"/>
    <dgm:cxn modelId="{2E2C1678-37A3-4002-809C-55A5981FBB38}" type="presParOf" srcId="{64A19AD8-48AC-4374-A4D0-B074FBB8623B}" destId="{4C90DAF2-BC46-4827-B3AF-6046CFAEE461}" srcOrd="0" destOrd="0" presId="urn:microsoft.com/office/officeart/2005/8/layout/hList1"/>
    <dgm:cxn modelId="{81DB2F9E-E9C5-4137-A859-7E36F1AB43D2}" type="presParOf" srcId="{64A19AD8-48AC-4374-A4D0-B074FBB8623B}" destId="{F7F40C2D-694B-47AF-AD81-BE6D649206D7}" srcOrd="1" destOrd="0" presId="urn:microsoft.com/office/officeart/2005/8/layout/hList1"/>
    <dgm:cxn modelId="{47F939F2-20D7-4F81-914C-EB037E53E531}" type="presParOf" srcId="{F74F9F4A-912E-47AD-92F1-49AC996A0F0D}" destId="{5446D297-93A0-486E-AEB1-615084CA598D}" srcOrd="3" destOrd="0" presId="urn:microsoft.com/office/officeart/2005/8/layout/hList1"/>
    <dgm:cxn modelId="{A4557748-741E-4C42-8634-11532C590771}" type="presParOf" srcId="{F74F9F4A-912E-47AD-92F1-49AC996A0F0D}" destId="{8DDBB7E0-D53E-4351-AA42-4BEA28899E6A}" srcOrd="4" destOrd="0" presId="urn:microsoft.com/office/officeart/2005/8/layout/hList1"/>
    <dgm:cxn modelId="{CDCC223F-5F98-41B9-9838-66E84BCF8473}" type="presParOf" srcId="{8DDBB7E0-D53E-4351-AA42-4BEA28899E6A}" destId="{4388D7C4-6EBC-49E9-AB9B-CB1AAE9B8D1A}" srcOrd="0" destOrd="0" presId="urn:microsoft.com/office/officeart/2005/8/layout/hList1"/>
    <dgm:cxn modelId="{7709D493-96AB-4470-A0D2-AD3D115805C6}" type="presParOf" srcId="{8DDBB7E0-D53E-4351-AA42-4BEA28899E6A}" destId="{9C8E7BB6-D200-4F66-B8A9-7D4FDABD2B24}" srcOrd="1" destOrd="0" presId="urn:microsoft.com/office/officeart/2005/8/layout/hList1"/>
    <dgm:cxn modelId="{B51E8C0B-3D35-4FDA-9205-4B5DB83775FE}" type="presParOf" srcId="{F74F9F4A-912E-47AD-92F1-49AC996A0F0D}" destId="{0041304A-23C6-49BC-81D7-852292F03BF4}" srcOrd="5" destOrd="0" presId="urn:microsoft.com/office/officeart/2005/8/layout/hList1"/>
    <dgm:cxn modelId="{C305F423-7E64-48B6-B619-0DE39938A528}" type="presParOf" srcId="{F74F9F4A-912E-47AD-92F1-49AC996A0F0D}" destId="{0FAB7CFC-072C-4C64-8FDC-EBC35466859B}" srcOrd="6" destOrd="0" presId="urn:microsoft.com/office/officeart/2005/8/layout/hList1"/>
    <dgm:cxn modelId="{282098AF-747F-44CB-9760-D26A038AAD59}" type="presParOf" srcId="{0FAB7CFC-072C-4C64-8FDC-EBC35466859B}" destId="{F3309E24-3A6B-4A43-BEC7-C725CCACDBA7}" srcOrd="0" destOrd="0" presId="urn:microsoft.com/office/officeart/2005/8/layout/hList1"/>
    <dgm:cxn modelId="{7EB56F67-25D5-4BBA-BD13-F517BABD0B3D}" type="presParOf" srcId="{0FAB7CFC-072C-4C64-8FDC-EBC35466859B}" destId="{B2E10B57-B2B0-41A3-9A1A-6BA154066190}" srcOrd="1" destOrd="0" presId="urn:microsoft.com/office/officeart/2005/8/layout/hList1"/>
    <dgm:cxn modelId="{1D3255CE-41F1-4293-AD6F-61B69AEDE901}" type="presParOf" srcId="{F74F9F4A-912E-47AD-92F1-49AC996A0F0D}" destId="{34982F99-1717-4A90-B6C2-F9DCFC5B7C35}" srcOrd="7" destOrd="0" presId="urn:microsoft.com/office/officeart/2005/8/layout/hList1"/>
    <dgm:cxn modelId="{07031A97-B596-48C9-A3EC-D8B5FC72CF52}" type="presParOf" srcId="{F74F9F4A-912E-47AD-92F1-49AC996A0F0D}" destId="{E819B692-AF27-43FC-BBC0-642CBA5BDB22}" srcOrd="8" destOrd="0" presId="urn:microsoft.com/office/officeart/2005/8/layout/hList1"/>
    <dgm:cxn modelId="{89063A5C-9732-4965-AAD8-993550766B68}" type="presParOf" srcId="{E819B692-AF27-43FC-BBC0-642CBA5BDB22}" destId="{B03793BC-1FC2-44ED-B47F-2C71CF0AA9FF}" srcOrd="0" destOrd="0" presId="urn:microsoft.com/office/officeart/2005/8/layout/hList1"/>
    <dgm:cxn modelId="{327D4515-9B40-4901-B271-C5247749EAB8}" type="presParOf" srcId="{E819B692-AF27-43FC-BBC0-642CBA5BDB22}" destId="{F8F0C4EF-6C21-4130-B48B-FD3FCE6F57F9}"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5D05931-04C3-4F79-A4AA-CDAE8F1E6022}" type="doc">
      <dgm:prSet loTypeId="urn:microsoft.com/office/officeart/2005/8/layout/list1" loCatId="list" qsTypeId="urn:microsoft.com/office/officeart/2005/8/quickstyle/simple4" qsCatId="simple" csTypeId="urn:microsoft.com/office/officeart/2005/8/colors/colorful5" csCatId="colorful"/>
      <dgm:spPr/>
      <dgm:t>
        <a:bodyPr/>
        <a:lstStyle/>
        <a:p>
          <a:endParaRPr lang="en-US"/>
        </a:p>
      </dgm:t>
    </dgm:pt>
    <dgm:pt modelId="{7B5F8963-CD7D-4778-9B77-76631529F3B4}">
      <dgm:prSet custT="1"/>
      <dgm:spPr/>
      <dgm:t>
        <a:bodyPr/>
        <a:lstStyle/>
        <a:p>
          <a:r>
            <a:rPr lang="en-US" sz="2400"/>
            <a:t>Harmonized Tariff Code (HTS)</a:t>
          </a:r>
        </a:p>
      </dgm:t>
    </dgm:pt>
    <dgm:pt modelId="{7433BDE2-DAC1-45C2-8E0B-27C9A0855A80}" type="parTrans" cxnId="{F6BA4A58-52B4-48DE-BC5F-33F2DA85B452}">
      <dgm:prSet/>
      <dgm:spPr/>
      <dgm:t>
        <a:bodyPr/>
        <a:lstStyle/>
        <a:p>
          <a:endParaRPr lang="en-US" sz="2400"/>
        </a:p>
      </dgm:t>
    </dgm:pt>
    <dgm:pt modelId="{048E3924-2B34-40A1-8B88-7488776ED5C4}" type="sibTrans" cxnId="{F6BA4A58-52B4-48DE-BC5F-33F2DA85B452}">
      <dgm:prSet/>
      <dgm:spPr/>
      <dgm:t>
        <a:bodyPr/>
        <a:lstStyle/>
        <a:p>
          <a:endParaRPr lang="en-US" sz="2400"/>
        </a:p>
      </dgm:t>
    </dgm:pt>
    <dgm:pt modelId="{D56B4F1A-E776-412D-A3DA-68C6218058AB}">
      <dgm:prSet custT="1"/>
      <dgm:spPr/>
      <dgm:t>
        <a:bodyPr/>
        <a:lstStyle/>
        <a:p>
          <a:r>
            <a:rPr lang="en-US" sz="1100"/>
            <a:t>Harmonized across countries to the 6</a:t>
          </a:r>
          <a:r>
            <a:rPr lang="en-US" sz="1100" baseline="30000"/>
            <a:t>th</a:t>
          </a:r>
          <a:r>
            <a:rPr lang="en-US" sz="1100"/>
            <a:t> digit.  </a:t>
          </a:r>
        </a:p>
      </dgm:t>
    </dgm:pt>
    <dgm:pt modelId="{49755242-67CA-4EE0-8EAB-1F9431BB6B22}" type="parTrans" cxnId="{013E9578-242E-4EEA-B0F0-985C51A65D8B}">
      <dgm:prSet/>
      <dgm:spPr/>
      <dgm:t>
        <a:bodyPr/>
        <a:lstStyle/>
        <a:p>
          <a:endParaRPr lang="en-US" sz="2400"/>
        </a:p>
      </dgm:t>
    </dgm:pt>
    <dgm:pt modelId="{7A616347-FD1A-4978-87CA-C9ED596F960D}" type="sibTrans" cxnId="{013E9578-242E-4EEA-B0F0-985C51A65D8B}">
      <dgm:prSet/>
      <dgm:spPr/>
      <dgm:t>
        <a:bodyPr/>
        <a:lstStyle/>
        <a:p>
          <a:endParaRPr lang="en-US" sz="2400"/>
        </a:p>
      </dgm:t>
    </dgm:pt>
    <dgm:pt modelId="{CDE2A448-6CD5-4D0B-9D94-19135C15F8D8}">
      <dgm:prSet custT="1"/>
      <dgm:spPr/>
      <dgm:t>
        <a:bodyPr/>
        <a:lstStyle/>
        <a:p>
          <a:r>
            <a:rPr lang="en-US" sz="1100"/>
            <a:t>Ultimately the responsibility of the Importer</a:t>
          </a:r>
        </a:p>
      </dgm:t>
    </dgm:pt>
    <dgm:pt modelId="{3A9BF956-1B28-4254-B195-1980605ECC7C}" type="parTrans" cxnId="{F2D20278-A357-4591-B723-A965DBC96E99}">
      <dgm:prSet/>
      <dgm:spPr/>
      <dgm:t>
        <a:bodyPr/>
        <a:lstStyle/>
        <a:p>
          <a:endParaRPr lang="en-US" sz="2400"/>
        </a:p>
      </dgm:t>
    </dgm:pt>
    <dgm:pt modelId="{C0E02D4D-FCD4-4632-9D02-00941CB40EE5}" type="sibTrans" cxnId="{F2D20278-A357-4591-B723-A965DBC96E99}">
      <dgm:prSet/>
      <dgm:spPr/>
      <dgm:t>
        <a:bodyPr/>
        <a:lstStyle/>
        <a:p>
          <a:endParaRPr lang="en-US" sz="2400"/>
        </a:p>
      </dgm:t>
    </dgm:pt>
    <dgm:pt modelId="{0D72F212-BFB3-417C-9578-218FEE645994}">
      <dgm:prSet custT="1"/>
      <dgm:spPr/>
      <dgm:t>
        <a:bodyPr/>
        <a:lstStyle/>
        <a:p>
          <a:r>
            <a:rPr lang="en-US" sz="2400"/>
            <a:t>USMCA Qualification</a:t>
          </a:r>
        </a:p>
      </dgm:t>
    </dgm:pt>
    <dgm:pt modelId="{07A7FBB6-43D0-4D28-8C4E-FBF68B4F888E}" type="parTrans" cxnId="{8D8EC302-4BE3-4B64-97E5-8B4CD711AB09}">
      <dgm:prSet/>
      <dgm:spPr/>
      <dgm:t>
        <a:bodyPr/>
        <a:lstStyle/>
        <a:p>
          <a:endParaRPr lang="en-US" sz="2400"/>
        </a:p>
      </dgm:t>
    </dgm:pt>
    <dgm:pt modelId="{CC0F06C1-2B51-4B86-A17A-CE4243779BF3}" type="sibTrans" cxnId="{8D8EC302-4BE3-4B64-97E5-8B4CD711AB09}">
      <dgm:prSet/>
      <dgm:spPr/>
      <dgm:t>
        <a:bodyPr/>
        <a:lstStyle/>
        <a:p>
          <a:endParaRPr lang="en-US" sz="2400"/>
        </a:p>
      </dgm:t>
    </dgm:pt>
    <dgm:pt modelId="{FDFD4BE0-D89F-4F6A-9F48-B7C593F8973F}">
      <dgm:prSet custT="1"/>
      <dgm:spPr/>
      <dgm:t>
        <a:bodyPr/>
        <a:lstStyle/>
        <a:p>
          <a:r>
            <a:rPr lang="en-US" sz="1100"/>
            <a:t>Does the good meet the Rules of Origin defined in the USMCA Agreement?</a:t>
          </a:r>
        </a:p>
      </dgm:t>
    </dgm:pt>
    <dgm:pt modelId="{3809EF96-9FBC-48C2-B766-9EC82665C62A}" type="parTrans" cxnId="{A0C89423-5B0A-4DFF-9F31-97D515F0B9E3}">
      <dgm:prSet/>
      <dgm:spPr/>
      <dgm:t>
        <a:bodyPr/>
        <a:lstStyle/>
        <a:p>
          <a:endParaRPr lang="en-US" sz="2400"/>
        </a:p>
      </dgm:t>
    </dgm:pt>
    <dgm:pt modelId="{6EF65124-6098-464A-939F-C0FAA447AEC5}" type="sibTrans" cxnId="{A0C89423-5B0A-4DFF-9F31-97D515F0B9E3}">
      <dgm:prSet/>
      <dgm:spPr/>
      <dgm:t>
        <a:bodyPr/>
        <a:lstStyle/>
        <a:p>
          <a:endParaRPr lang="en-US" sz="2400"/>
        </a:p>
      </dgm:t>
    </dgm:pt>
    <dgm:pt modelId="{4B4F5EA8-32FD-4CB3-9FD3-3A6818C76EEA}">
      <dgm:prSet custT="1"/>
      <dgm:spPr/>
      <dgm:t>
        <a:bodyPr/>
        <a:lstStyle/>
        <a:p>
          <a:r>
            <a:rPr lang="en-US" sz="1100"/>
            <a:t>Is there a Certificate confirming this?</a:t>
          </a:r>
        </a:p>
      </dgm:t>
    </dgm:pt>
    <dgm:pt modelId="{5D2411C8-A5E9-47E3-A8CE-ACC31A694B63}" type="parTrans" cxnId="{CD348A3A-8748-49E7-9D19-C9553BE884EE}">
      <dgm:prSet/>
      <dgm:spPr/>
      <dgm:t>
        <a:bodyPr/>
        <a:lstStyle/>
        <a:p>
          <a:endParaRPr lang="en-US" sz="2400"/>
        </a:p>
      </dgm:t>
    </dgm:pt>
    <dgm:pt modelId="{51E976FA-0000-40D3-A993-53B4AB67CBBA}" type="sibTrans" cxnId="{CD348A3A-8748-49E7-9D19-C9553BE884EE}">
      <dgm:prSet/>
      <dgm:spPr/>
      <dgm:t>
        <a:bodyPr/>
        <a:lstStyle/>
        <a:p>
          <a:endParaRPr lang="en-US" sz="2400"/>
        </a:p>
      </dgm:t>
    </dgm:pt>
    <dgm:pt modelId="{C8786B9F-1C63-45D0-866B-41C7AF2997F7}">
      <dgm:prSet custT="1"/>
      <dgm:spPr/>
      <dgm:t>
        <a:bodyPr/>
        <a:lstStyle/>
        <a:p>
          <a:r>
            <a:rPr lang="en-US" sz="2400"/>
            <a:t>Customs Value</a:t>
          </a:r>
        </a:p>
      </dgm:t>
    </dgm:pt>
    <dgm:pt modelId="{94376CB7-E932-4BC2-A3B7-FFD033537689}" type="parTrans" cxnId="{1D22C1BD-11D3-4018-8C54-C459F77F3A0C}">
      <dgm:prSet/>
      <dgm:spPr/>
      <dgm:t>
        <a:bodyPr/>
        <a:lstStyle/>
        <a:p>
          <a:endParaRPr lang="en-US" sz="2400"/>
        </a:p>
      </dgm:t>
    </dgm:pt>
    <dgm:pt modelId="{6A470548-F0FF-47C1-87CB-B6B45E586135}" type="sibTrans" cxnId="{1D22C1BD-11D3-4018-8C54-C459F77F3A0C}">
      <dgm:prSet/>
      <dgm:spPr/>
      <dgm:t>
        <a:bodyPr/>
        <a:lstStyle/>
        <a:p>
          <a:endParaRPr lang="en-US" sz="2400"/>
        </a:p>
      </dgm:t>
    </dgm:pt>
    <dgm:pt modelId="{66A3FB41-3F06-482D-8A6C-A92E975FA8B1}">
      <dgm:prSet custT="1"/>
      <dgm:spPr/>
      <dgm:t>
        <a:bodyPr/>
        <a:lstStyle/>
        <a:p>
          <a:r>
            <a:rPr lang="en-US" sz="1100"/>
            <a:t>Transaction Value</a:t>
          </a:r>
        </a:p>
      </dgm:t>
    </dgm:pt>
    <dgm:pt modelId="{C295ABD4-F4EF-4C93-925E-602E10027774}" type="parTrans" cxnId="{4BB64797-B347-4788-8286-CA819D46F4B4}">
      <dgm:prSet/>
      <dgm:spPr/>
      <dgm:t>
        <a:bodyPr/>
        <a:lstStyle/>
        <a:p>
          <a:endParaRPr lang="en-US" sz="2400"/>
        </a:p>
      </dgm:t>
    </dgm:pt>
    <dgm:pt modelId="{65F0222B-AF44-4BA6-BB09-ABD240FDB56D}" type="sibTrans" cxnId="{4BB64797-B347-4788-8286-CA819D46F4B4}">
      <dgm:prSet/>
      <dgm:spPr/>
      <dgm:t>
        <a:bodyPr/>
        <a:lstStyle/>
        <a:p>
          <a:endParaRPr lang="en-US" sz="2400"/>
        </a:p>
      </dgm:t>
    </dgm:pt>
    <dgm:pt modelId="{1B0E99D5-9EC9-49D2-AD9D-F4E5AD949F7E}">
      <dgm:prSet custT="1"/>
      <dgm:spPr/>
      <dgm:t>
        <a:bodyPr/>
        <a:lstStyle/>
        <a:p>
          <a:r>
            <a:rPr lang="en-US" sz="1100"/>
            <a:t>Additions &amp; Deductions</a:t>
          </a:r>
        </a:p>
      </dgm:t>
    </dgm:pt>
    <dgm:pt modelId="{377717C5-AA0B-498D-802E-58DCF3D2B2E3}" type="parTrans" cxnId="{5CC18764-CAA0-404E-900C-38F454F51A47}">
      <dgm:prSet/>
      <dgm:spPr/>
      <dgm:t>
        <a:bodyPr/>
        <a:lstStyle/>
        <a:p>
          <a:endParaRPr lang="en-US" sz="2400"/>
        </a:p>
      </dgm:t>
    </dgm:pt>
    <dgm:pt modelId="{5E65D3D8-801D-498C-AFDB-D904D4F0241E}" type="sibTrans" cxnId="{5CC18764-CAA0-404E-900C-38F454F51A47}">
      <dgm:prSet/>
      <dgm:spPr/>
      <dgm:t>
        <a:bodyPr/>
        <a:lstStyle/>
        <a:p>
          <a:endParaRPr lang="en-US" sz="2400"/>
        </a:p>
      </dgm:t>
    </dgm:pt>
    <dgm:pt modelId="{DA9DCAE1-9868-440C-ABB7-1476FA2605E8}">
      <dgm:prSet custT="1"/>
      <dgm:spPr/>
      <dgm:t>
        <a:bodyPr/>
        <a:lstStyle/>
        <a:p>
          <a:r>
            <a:rPr lang="en-US" sz="2400"/>
            <a:t>Incoterms</a:t>
          </a:r>
        </a:p>
      </dgm:t>
    </dgm:pt>
    <dgm:pt modelId="{A9072310-F220-4DBB-AF70-13C355F1EF9A}" type="parTrans" cxnId="{56806F30-61BF-4404-B81E-1C8300DF0CCA}">
      <dgm:prSet/>
      <dgm:spPr/>
      <dgm:t>
        <a:bodyPr/>
        <a:lstStyle/>
        <a:p>
          <a:endParaRPr lang="en-US" sz="2400"/>
        </a:p>
      </dgm:t>
    </dgm:pt>
    <dgm:pt modelId="{E1E17096-8032-4338-ACBF-EF86A922104B}" type="sibTrans" cxnId="{56806F30-61BF-4404-B81E-1C8300DF0CCA}">
      <dgm:prSet/>
      <dgm:spPr/>
      <dgm:t>
        <a:bodyPr/>
        <a:lstStyle/>
        <a:p>
          <a:endParaRPr lang="en-US" sz="2400"/>
        </a:p>
      </dgm:t>
    </dgm:pt>
    <dgm:pt modelId="{5E8E560B-5FA4-4E84-AFF8-E95F7A8F4274}">
      <dgm:prSet custT="1"/>
      <dgm:spPr/>
      <dgm:t>
        <a:bodyPr/>
        <a:lstStyle/>
        <a:p>
          <a:r>
            <a:rPr lang="en-US" sz="1100"/>
            <a:t>EXW, FCA, CPT, CIP, DAP, DDP</a:t>
          </a:r>
        </a:p>
      </dgm:t>
    </dgm:pt>
    <dgm:pt modelId="{4C90CB32-5779-47D6-9100-01D6201D190C}" type="parTrans" cxnId="{E0945EC7-F929-492D-86A3-5F80F0ABDD17}">
      <dgm:prSet/>
      <dgm:spPr/>
      <dgm:t>
        <a:bodyPr/>
        <a:lstStyle/>
        <a:p>
          <a:endParaRPr lang="en-US" sz="2400"/>
        </a:p>
      </dgm:t>
    </dgm:pt>
    <dgm:pt modelId="{F76AE604-994B-44EB-B588-9A3DDF69168D}" type="sibTrans" cxnId="{E0945EC7-F929-492D-86A3-5F80F0ABDD17}">
      <dgm:prSet/>
      <dgm:spPr/>
      <dgm:t>
        <a:bodyPr/>
        <a:lstStyle/>
        <a:p>
          <a:endParaRPr lang="en-US" sz="2400"/>
        </a:p>
      </dgm:t>
    </dgm:pt>
    <dgm:pt modelId="{0333FA22-4DA4-4E37-8A49-9DAE98D8EDE0}">
      <dgm:prSet custT="1"/>
      <dgm:spPr/>
      <dgm:t>
        <a:bodyPr/>
        <a:lstStyle/>
        <a:p>
          <a:r>
            <a:rPr lang="en-US" sz="2400"/>
            <a:t>Entry Type</a:t>
          </a:r>
        </a:p>
      </dgm:t>
    </dgm:pt>
    <dgm:pt modelId="{036E0178-1535-485B-9530-0361E707D40B}" type="parTrans" cxnId="{67BA46FF-1F2C-428E-9C1C-1A5CE02CCA74}">
      <dgm:prSet/>
      <dgm:spPr/>
      <dgm:t>
        <a:bodyPr/>
        <a:lstStyle/>
        <a:p>
          <a:endParaRPr lang="en-US" sz="2400"/>
        </a:p>
      </dgm:t>
    </dgm:pt>
    <dgm:pt modelId="{5A60951F-5C42-4238-B755-06B40A6D0593}" type="sibTrans" cxnId="{67BA46FF-1F2C-428E-9C1C-1A5CE02CCA74}">
      <dgm:prSet/>
      <dgm:spPr/>
      <dgm:t>
        <a:bodyPr/>
        <a:lstStyle/>
        <a:p>
          <a:endParaRPr lang="en-US" sz="2400"/>
        </a:p>
      </dgm:t>
    </dgm:pt>
    <dgm:pt modelId="{8C3907DF-D94B-4D5F-85BC-9B6D3216B025}">
      <dgm:prSet custT="1"/>
      <dgm:spPr/>
      <dgm:t>
        <a:bodyPr/>
        <a:lstStyle/>
        <a:p>
          <a:r>
            <a:rPr lang="en-US" sz="1100"/>
            <a:t>Consumption/Free Circulation</a:t>
          </a:r>
        </a:p>
      </dgm:t>
    </dgm:pt>
    <dgm:pt modelId="{F900469F-35E8-4B34-9A9C-96CC6971DF14}" type="parTrans" cxnId="{E55F915C-31C7-45B7-93E0-F4A03A8ED376}">
      <dgm:prSet/>
      <dgm:spPr/>
      <dgm:t>
        <a:bodyPr/>
        <a:lstStyle/>
        <a:p>
          <a:endParaRPr lang="en-US" sz="2400"/>
        </a:p>
      </dgm:t>
    </dgm:pt>
    <dgm:pt modelId="{592ADF8C-5B7F-4C0D-902B-EA7ACEC7D3B2}" type="sibTrans" cxnId="{E55F915C-31C7-45B7-93E0-F4A03A8ED376}">
      <dgm:prSet/>
      <dgm:spPr/>
      <dgm:t>
        <a:bodyPr/>
        <a:lstStyle/>
        <a:p>
          <a:endParaRPr lang="en-US" sz="2400"/>
        </a:p>
      </dgm:t>
    </dgm:pt>
    <dgm:pt modelId="{A9818BE4-1D19-4A2F-98B3-A3E0CD298141}">
      <dgm:prSet custT="1"/>
      <dgm:spPr/>
      <dgm:t>
        <a:bodyPr/>
        <a:lstStyle/>
        <a:p>
          <a:r>
            <a:rPr lang="en-US" sz="1100"/>
            <a:t>ADD/CVD</a:t>
          </a:r>
        </a:p>
      </dgm:t>
    </dgm:pt>
    <dgm:pt modelId="{59EE0892-1F32-4F65-B4E1-DE3FC1375DD5}" type="parTrans" cxnId="{F20A246E-1CE7-4778-9BD1-72B2F7F41AA8}">
      <dgm:prSet/>
      <dgm:spPr/>
      <dgm:t>
        <a:bodyPr/>
        <a:lstStyle/>
        <a:p>
          <a:endParaRPr lang="en-US" sz="2400"/>
        </a:p>
      </dgm:t>
    </dgm:pt>
    <dgm:pt modelId="{1C6E2807-069C-4AB5-A383-2B1C0EC5D3B7}" type="sibTrans" cxnId="{F20A246E-1CE7-4778-9BD1-72B2F7F41AA8}">
      <dgm:prSet/>
      <dgm:spPr/>
      <dgm:t>
        <a:bodyPr/>
        <a:lstStyle/>
        <a:p>
          <a:endParaRPr lang="en-US" sz="2400"/>
        </a:p>
      </dgm:t>
    </dgm:pt>
    <dgm:pt modelId="{60B08EE4-4F13-4514-B8DC-D60447ABCE16}">
      <dgm:prSet custT="1"/>
      <dgm:spPr/>
      <dgm:t>
        <a:bodyPr/>
        <a:lstStyle/>
        <a:p>
          <a:r>
            <a:rPr lang="en-US" sz="1100"/>
            <a:t>Warehouse</a:t>
          </a:r>
        </a:p>
      </dgm:t>
    </dgm:pt>
    <dgm:pt modelId="{44A1D9AA-E92B-4ED0-B009-06B4CD61E2D1}" type="parTrans" cxnId="{AF801D77-EC03-43AD-83AA-4284CAD43FEF}">
      <dgm:prSet/>
      <dgm:spPr/>
      <dgm:t>
        <a:bodyPr/>
        <a:lstStyle/>
        <a:p>
          <a:endParaRPr lang="en-US" sz="2400"/>
        </a:p>
      </dgm:t>
    </dgm:pt>
    <dgm:pt modelId="{1A59AEA3-A5B9-4C3C-ABBC-149FE9DF14B8}" type="sibTrans" cxnId="{AF801D77-EC03-43AD-83AA-4284CAD43FEF}">
      <dgm:prSet/>
      <dgm:spPr/>
      <dgm:t>
        <a:bodyPr/>
        <a:lstStyle/>
        <a:p>
          <a:endParaRPr lang="en-US" sz="2400"/>
        </a:p>
      </dgm:t>
    </dgm:pt>
    <dgm:pt modelId="{C14E4935-AF3B-4FA7-B995-CBF4CA6B1DF3}">
      <dgm:prSet custT="1"/>
      <dgm:spPr/>
      <dgm:t>
        <a:bodyPr/>
        <a:lstStyle/>
        <a:p>
          <a:r>
            <a:rPr lang="en-US" sz="1100"/>
            <a:t>FTZ	</a:t>
          </a:r>
        </a:p>
      </dgm:t>
    </dgm:pt>
    <dgm:pt modelId="{D356EB34-1A83-4401-861E-31A781C0E2D3}" type="parTrans" cxnId="{4537363D-4FEF-4B06-9516-BDC15F7F0E8B}">
      <dgm:prSet/>
      <dgm:spPr/>
      <dgm:t>
        <a:bodyPr/>
        <a:lstStyle/>
        <a:p>
          <a:endParaRPr lang="en-US" sz="2400"/>
        </a:p>
      </dgm:t>
    </dgm:pt>
    <dgm:pt modelId="{7338B056-CA92-4B8C-92CD-7AC3E9261D1B}" type="sibTrans" cxnId="{4537363D-4FEF-4B06-9516-BDC15F7F0E8B}">
      <dgm:prSet/>
      <dgm:spPr/>
      <dgm:t>
        <a:bodyPr/>
        <a:lstStyle/>
        <a:p>
          <a:endParaRPr lang="en-US" sz="2400"/>
        </a:p>
      </dgm:t>
    </dgm:pt>
    <dgm:pt modelId="{89CBD725-7E40-413F-8CCC-793F2E2C21B2}" type="pres">
      <dgm:prSet presAssocID="{15D05931-04C3-4F79-A4AA-CDAE8F1E6022}" presName="linear" presStyleCnt="0">
        <dgm:presLayoutVars>
          <dgm:dir/>
          <dgm:animLvl val="lvl"/>
          <dgm:resizeHandles val="exact"/>
        </dgm:presLayoutVars>
      </dgm:prSet>
      <dgm:spPr/>
    </dgm:pt>
    <dgm:pt modelId="{9B21E91D-D62B-4260-BBDB-C45137CD684E}" type="pres">
      <dgm:prSet presAssocID="{7B5F8963-CD7D-4778-9B77-76631529F3B4}" presName="parentLin" presStyleCnt="0"/>
      <dgm:spPr/>
    </dgm:pt>
    <dgm:pt modelId="{2308F679-7434-4D56-A102-8D4CA2A4D6D1}" type="pres">
      <dgm:prSet presAssocID="{7B5F8963-CD7D-4778-9B77-76631529F3B4}" presName="parentLeftMargin" presStyleLbl="node1" presStyleIdx="0" presStyleCnt="5"/>
      <dgm:spPr/>
    </dgm:pt>
    <dgm:pt modelId="{2E77609E-0CFB-4D56-AAC4-7A2BE51570FE}" type="pres">
      <dgm:prSet presAssocID="{7B5F8963-CD7D-4778-9B77-76631529F3B4}" presName="parentText" presStyleLbl="node1" presStyleIdx="0" presStyleCnt="5">
        <dgm:presLayoutVars>
          <dgm:chMax val="0"/>
          <dgm:bulletEnabled val="1"/>
        </dgm:presLayoutVars>
      </dgm:prSet>
      <dgm:spPr/>
    </dgm:pt>
    <dgm:pt modelId="{84FFC06F-02BA-447F-9F39-C57CCAB55610}" type="pres">
      <dgm:prSet presAssocID="{7B5F8963-CD7D-4778-9B77-76631529F3B4}" presName="negativeSpace" presStyleCnt="0"/>
      <dgm:spPr/>
    </dgm:pt>
    <dgm:pt modelId="{16E6777D-E726-4D96-9F34-69CBD4EABD3E}" type="pres">
      <dgm:prSet presAssocID="{7B5F8963-CD7D-4778-9B77-76631529F3B4}" presName="childText" presStyleLbl="conFgAcc1" presStyleIdx="0" presStyleCnt="5">
        <dgm:presLayoutVars>
          <dgm:bulletEnabled val="1"/>
        </dgm:presLayoutVars>
      </dgm:prSet>
      <dgm:spPr/>
    </dgm:pt>
    <dgm:pt modelId="{F1EB25FD-7C4E-48DD-868C-DACA9D1C6D92}" type="pres">
      <dgm:prSet presAssocID="{048E3924-2B34-40A1-8B88-7488776ED5C4}" presName="spaceBetweenRectangles" presStyleCnt="0"/>
      <dgm:spPr/>
    </dgm:pt>
    <dgm:pt modelId="{B845AB1E-BE72-43A3-97F2-AC9F889D7071}" type="pres">
      <dgm:prSet presAssocID="{0D72F212-BFB3-417C-9578-218FEE645994}" presName="parentLin" presStyleCnt="0"/>
      <dgm:spPr/>
    </dgm:pt>
    <dgm:pt modelId="{148E51C9-D0DD-430B-BAC7-69253D83683A}" type="pres">
      <dgm:prSet presAssocID="{0D72F212-BFB3-417C-9578-218FEE645994}" presName="parentLeftMargin" presStyleLbl="node1" presStyleIdx="0" presStyleCnt="5"/>
      <dgm:spPr/>
    </dgm:pt>
    <dgm:pt modelId="{456D22D2-8BDD-4370-BB86-FE824A224BF6}" type="pres">
      <dgm:prSet presAssocID="{0D72F212-BFB3-417C-9578-218FEE645994}" presName="parentText" presStyleLbl="node1" presStyleIdx="1" presStyleCnt="5">
        <dgm:presLayoutVars>
          <dgm:chMax val="0"/>
          <dgm:bulletEnabled val="1"/>
        </dgm:presLayoutVars>
      </dgm:prSet>
      <dgm:spPr/>
    </dgm:pt>
    <dgm:pt modelId="{7D8BEC3F-4447-4C65-88AE-2DE11BE6A17A}" type="pres">
      <dgm:prSet presAssocID="{0D72F212-BFB3-417C-9578-218FEE645994}" presName="negativeSpace" presStyleCnt="0"/>
      <dgm:spPr/>
    </dgm:pt>
    <dgm:pt modelId="{ECBF7CB9-44A5-4D16-9DCD-2814D03F2140}" type="pres">
      <dgm:prSet presAssocID="{0D72F212-BFB3-417C-9578-218FEE645994}" presName="childText" presStyleLbl="conFgAcc1" presStyleIdx="1" presStyleCnt="5">
        <dgm:presLayoutVars>
          <dgm:bulletEnabled val="1"/>
        </dgm:presLayoutVars>
      </dgm:prSet>
      <dgm:spPr/>
    </dgm:pt>
    <dgm:pt modelId="{8CB79ABD-6A86-44AB-B25C-2E4EB75C765A}" type="pres">
      <dgm:prSet presAssocID="{CC0F06C1-2B51-4B86-A17A-CE4243779BF3}" presName="spaceBetweenRectangles" presStyleCnt="0"/>
      <dgm:spPr/>
    </dgm:pt>
    <dgm:pt modelId="{EFBE1170-3CCB-44D6-9E98-979693C2F812}" type="pres">
      <dgm:prSet presAssocID="{C8786B9F-1C63-45D0-866B-41C7AF2997F7}" presName="parentLin" presStyleCnt="0"/>
      <dgm:spPr/>
    </dgm:pt>
    <dgm:pt modelId="{587DEF04-38C2-44C0-991D-F3B0975DE7F0}" type="pres">
      <dgm:prSet presAssocID="{C8786B9F-1C63-45D0-866B-41C7AF2997F7}" presName="parentLeftMargin" presStyleLbl="node1" presStyleIdx="1" presStyleCnt="5"/>
      <dgm:spPr/>
    </dgm:pt>
    <dgm:pt modelId="{F5448661-AFFE-4EC6-9A2C-3B0DCDC77663}" type="pres">
      <dgm:prSet presAssocID="{C8786B9F-1C63-45D0-866B-41C7AF2997F7}" presName="parentText" presStyleLbl="node1" presStyleIdx="2" presStyleCnt="5">
        <dgm:presLayoutVars>
          <dgm:chMax val="0"/>
          <dgm:bulletEnabled val="1"/>
        </dgm:presLayoutVars>
      </dgm:prSet>
      <dgm:spPr/>
    </dgm:pt>
    <dgm:pt modelId="{B6C68048-8BDC-4FF6-91A6-31E8F4686DA0}" type="pres">
      <dgm:prSet presAssocID="{C8786B9F-1C63-45D0-866B-41C7AF2997F7}" presName="negativeSpace" presStyleCnt="0"/>
      <dgm:spPr/>
    </dgm:pt>
    <dgm:pt modelId="{A5864E86-746C-4FAA-9ED0-71D7038FD7ED}" type="pres">
      <dgm:prSet presAssocID="{C8786B9F-1C63-45D0-866B-41C7AF2997F7}" presName="childText" presStyleLbl="conFgAcc1" presStyleIdx="2" presStyleCnt="5">
        <dgm:presLayoutVars>
          <dgm:bulletEnabled val="1"/>
        </dgm:presLayoutVars>
      </dgm:prSet>
      <dgm:spPr/>
    </dgm:pt>
    <dgm:pt modelId="{04257FD7-C3F1-4774-A5F7-2ECCBC96EA79}" type="pres">
      <dgm:prSet presAssocID="{6A470548-F0FF-47C1-87CB-B6B45E586135}" presName="spaceBetweenRectangles" presStyleCnt="0"/>
      <dgm:spPr/>
    </dgm:pt>
    <dgm:pt modelId="{56222EE8-02D2-4A5B-9AAF-083B1D7B327A}" type="pres">
      <dgm:prSet presAssocID="{DA9DCAE1-9868-440C-ABB7-1476FA2605E8}" presName="parentLin" presStyleCnt="0"/>
      <dgm:spPr/>
    </dgm:pt>
    <dgm:pt modelId="{0016CFCB-BC06-40C7-8D4F-8734E7755690}" type="pres">
      <dgm:prSet presAssocID="{DA9DCAE1-9868-440C-ABB7-1476FA2605E8}" presName="parentLeftMargin" presStyleLbl="node1" presStyleIdx="2" presStyleCnt="5"/>
      <dgm:spPr/>
    </dgm:pt>
    <dgm:pt modelId="{ABFEDD16-B46D-4A5F-80A7-CA66D55946E1}" type="pres">
      <dgm:prSet presAssocID="{DA9DCAE1-9868-440C-ABB7-1476FA2605E8}" presName="parentText" presStyleLbl="node1" presStyleIdx="3" presStyleCnt="5">
        <dgm:presLayoutVars>
          <dgm:chMax val="0"/>
          <dgm:bulletEnabled val="1"/>
        </dgm:presLayoutVars>
      </dgm:prSet>
      <dgm:spPr/>
    </dgm:pt>
    <dgm:pt modelId="{A42B5840-200B-43B6-B34B-1552088B1F8E}" type="pres">
      <dgm:prSet presAssocID="{DA9DCAE1-9868-440C-ABB7-1476FA2605E8}" presName="negativeSpace" presStyleCnt="0"/>
      <dgm:spPr/>
    </dgm:pt>
    <dgm:pt modelId="{68A8B999-6875-4FF8-8778-E7BBC845AECE}" type="pres">
      <dgm:prSet presAssocID="{DA9DCAE1-9868-440C-ABB7-1476FA2605E8}" presName="childText" presStyleLbl="conFgAcc1" presStyleIdx="3" presStyleCnt="5">
        <dgm:presLayoutVars>
          <dgm:bulletEnabled val="1"/>
        </dgm:presLayoutVars>
      </dgm:prSet>
      <dgm:spPr/>
    </dgm:pt>
    <dgm:pt modelId="{34493FFE-C138-4372-B11B-7D4CC0C690FA}" type="pres">
      <dgm:prSet presAssocID="{E1E17096-8032-4338-ACBF-EF86A922104B}" presName="spaceBetweenRectangles" presStyleCnt="0"/>
      <dgm:spPr/>
    </dgm:pt>
    <dgm:pt modelId="{051914BB-F7A0-4604-9501-E5BE022B376E}" type="pres">
      <dgm:prSet presAssocID="{0333FA22-4DA4-4E37-8A49-9DAE98D8EDE0}" presName="parentLin" presStyleCnt="0"/>
      <dgm:spPr/>
    </dgm:pt>
    <dgm:pt modelId="{FE6CEB70-84FD-4C73-9BF8-9FB86069B8DC}" type="pres">
      <dgm:prSet presAssocID="{0333FA22-4DA4-4E37-8A49-9DAE98D8EDE0}" presName="parentLeftMargin" presStyleLbl="node1" presStyleIdx="3" presStyleCnt="5"/>
      <dgm:spPr/>
    </dgm:pt>
    <dgm:pt modelId="{1F5C673B-3570-4F40-A155-232B41C2011D}" type="pres">
      <dgm:prSet presAssocID="{0333FA22-4DA4-4E37-8A49-9DAE98D8EDE0}" presName="parentText" presStyleLbl="node1" presStyleIdx="4" presStyleCnt="5">
        <dgm:presLayoutVars>
          <dgm:chMax val="0"/>
          <dgm:bulletEnabled val="1"/>
        </dgm:presLayoutVars>
      </dgm:prSet>
      <dgm:spPr/>
    </dgm:pt>
    <dgm:pt modelId="{CC460557-BBA2-4A5A-B0B7-EB249B1F841B}" type="pres">
      <dgm:prSet presAssocID="{0333FA22-4DA4-4E37-8A49-9DAE98D8EDE0}" presName="negativeSpace" presStyleCnt="0"/>
      <dgm:spPr/>
    </dgm:pt>
    <dgm:pt modelId="{7C74D16C-E9C5-414B-85B1-520DDDEAB6A8}" type="pres">
      <dgm:prSet presAssocID="{0333FA22-4DA4-4E37-8A49-9DAE98D8EDE0}" presName="childText" presStyleLbl="conFgAcc1" presStyleIdx="4" presStyleCnt="5">
        <dgm:presLayoutVars>
          <dgm:bulletEnabled val="1"/>
        </dgm:presLayoutVars>
      </dgm:prSet>
      <dgm:spPr/>
    </dgm:pt>
  </dgm:ptLst>
  <dgm:cxnLst>
    <dgm:cxn modelId="{8D8EC302-4BE3-4B64-97E5-8B4CD711AB09}" srcId="{15D05931-04C3-4F79-A4AA-CDAE8F1E6022}" destId="{0D72F212-BFB3-417C-9578-218FEE645994}" srcOrd="1" destOrd="0" parTransId="{07A7FBB6-43D0-4D28-8C4E-FBF68B4F888E}" sibTransId="{CC0F06C1-2B51-4B86-A17A-CE4243779BF3}"/>
    <dgm:cxn modelId="{D1997316-2193-41A6-A2EE-BE4034B9E8BF}" type="presOf" srcId="{0333FA22-4DA4-4E37-8A49-9DAE98D8EDE0}" destId="{1F5C673B-3570-4F40-A155-232B41C2011D}" srcOrd="1" destOrd="0" presId="urn:microsoft.com/office/officeart/2005/8/layout/list1"/>
    <dgm:cxn modelId="{A391861D-2386-4F1F-B8BA-A3380E845387}" type="presOf" srcId="{7B5F8963-CD7D-4778-9B77-76631529F3B4}" destId="{2E77609E-0CFB-4D56-AAC4-7A2BE51570FE}" srcOrd="1" destOrd="0" presId="urn:microsoft.com/office/officeart/2005/8/layout/list1"/>
    <dgm:cxn modelId="{1301291F-7B84-40C2-BC2B-888085B4F5BF}" type="presOf" srcId="{0333FA22-4DA4-4E37-8A49-9DAE98D8EDE0}" destId="{FE6CEB70-84FD-4C73-9BF8-9FB86069B8DC}" srcOrd="0" destOrd="0" presId="urn:microsoft.com/office/officeart/2005/8/layout/list1"/>
    <dgm:cxn modelId="{A0C89423-5B0A-4DFF-9F31-97D515F0B9E3}" srcId="{0D72F212-BFB3-417C-9578-218FEE645994}" destId="{FDFD4BE0-D89F-4F6A-9F48-B7C593F8973F}" srcOrd="0" destOrd="0" parTransId="{3809EF96-9FBC-48C2-B766-9EC82665C62A}" sibTransId="{6EF65124-6098-464A-939F-C0FAA447AEC5}"/>
    <dgm:cxn modelId="{26FC2C2A-A25F-4410-BFDE-5EC6B7DD96B4}" type="presOf" srcId="{A9818BE4-1D19-4A2F-98B3-A3E0CD298141}" destId="{7C74D16C-E9C5-414B-85B1-520DDDEAB6A8}" srcOrd="0" destOrd="1" presId="urn:microsoft.com/office/officeart/2005/8/layout/list1"/>
    <dgm:cxn modelId="{4A19FB2C-14E7-494D-BFB0-EE70A0514E41}" type="presOf" srcId="{1B0E99D5-9EC9-49D2-AD9D-F4E5AD949F7E}" destId="{A5864E86-746C-4FAA-9ED0-71D7038FD7ED}" srcOrd="0" destOrd="1" presId="urn:microsoft.com/office/officeart/2005/8/layout/list1"/>
    <dgm:cxn modelId="{56806F30-61BF-4404-B81E-1C8300DF0CCA}" srcId="{15D05931-04C3-4F79-A4AA-CDAE8F1E6022}" destId="{DA9DCAE1-9868-440C-ABB7-1476FA2605E8}" srcOrd="3" destOrd="0" parTransId="{A9072310-F220-4DBB-AF70-13C355F1EF9A}" sibTransId="{E1E17096-8032-4338-ACBF-EF86A922104B}"/>
    <dgm:cxn modelId="{16FECD30-21D0-4C61-92C4-8AC75D4E3687}" type="presOf" srcId="{C8786B9F-1C63-45D0-866B-41C7AF2997F7}" destId="{587DEF04-38C2-44C0-991D-F3B0975DE7F0}" srcOrd="0" destOrd="0" presId="urn:microsoft.com/office/officeart/2005/8/layout/list1"/>
    <dgm:cxn modelId="{CD348A3A-8748-49E7-9D19-C9553BE884EE}" srcId="{0D72F212-BFB3-417C-9578-218FEE645994}" destId="{4B4F5EA8-32FD-4CB3-9FD3-3A6818C76EEA}" srcOrd="1" destOrd="0" parTransId="{5D2411C8-A5E9-47E3-A8CE-ACC31A694B63}" sibTransId="{51E976FA-0000-40D3-A993-53B4AB67CBBA}"/>
    <dgm:cxn modelId="{4537363D-4FEF-4B06-9516-BDC15F7F0E8B}" srcId="{0333FA22-4DA4-4E37-8A49-9DAE98D8EDE0}" destId="{C14E4935-AF3B-4FA7-B995-CBF4CA6B1DF3}" srcOrd="3" destOrd="0" parTransId="{D356EB34-1A83-4401-861E-31A781C0E2D3}" sibTransId="{7338B056-CA92-4B8C-92CD-7AC3E9261D1B}"/>
    <dgm:cxn modelId="{E55F915C-31C7-45B7-93E0-F4A03A8ED376}" srcId="{0333FA22-4DA4-4E37-8A49-9DAE98D8EDE0}" destId="{8C3907DF-D94B-4D5F-85BC-9B6D3216B025}" srcOrd="0" destOrd="0" parTransId="{F900469F-35E8-4B34-9A9C-96CC6971DF14}" sibTransId="{592ADF8C-5B7F-4C0D-902B-EA7ACEC7D3B2}"/>
    <dgm:cxn modelId="{C2708160-C326-45E8-87EC-7FF6D68FA8AE}" type="presOf" srcId="{C14E4935-AF3B-4FA7-B995-CBF4CA6B1DF3}" destId="{7C74D16C-E9C5-414B-85B1-520DDDEAB6A8}" srcOrd="0" destOrd="3" presId="urn:microsoft.com/office/officeart/2005/8/layout/list1"/>
    <dgm:cxn modelId="{A772A542-784F-4868-AF60-7A9F67B05F12}" type="presOf" srcId="{0D72F212-BFB3-417C-9578-218FEE645994}" destId="{148E51C9-D0DD-430B-BAC7-69253D83683A}" srcOrd="0" destOrd="0" presId="urn:microsoft.com/office/officeart/2005/8/layout/list1"/>
    <dgm:cxn modelId="{65B6D343-52EE-4F56-8BBD-27CF11FEC5E8}" type="presOf" srcId="{4B4F5EA8-32FD-4CB3-9FD3-3A6818C76EEA}" destId="{ECBF7CB9-44A5-4D16-9DCD-2814D03F2140}" srcOrd="0" destOrd="1" presId="urn:microsoft.com/office/officeart/2005/8/layout/list1"/>
    <dgm:cxn modelId="{5CC18764-CAA0-404E-900C-38F454F51A47}" srcId="{C8786B9F-1C63-45D0-866B-41C7AF2997F7}" destId="{1B0E99D5-9EC9-49D2-AD9D-F4E5AD949F7E}" srcOrd="1" destOrd="0" parTransId="{377717C5-AA0B-498D-802E-58DCF3D2B2E3}" sibTransId="{5E65D3D8-801D-498C-AFDB-D904D4F0241E}"/>
    <dgm:cxn modelId="{F20A246E-1CE7-4778-9BD1-72B2F7F41AA8}" srcId="{0333FA22-4DA4-4E37-8A49-9DAE98D8EDE0}" destId="{A9818BE4-1D19-4A2F-98B3-A3E0CD298141}" srcOrd="1" destOrd="0" parTransId="{59EE0892-1F32-4F65-B4E1-DE3FC1375DD5}" sibTransId="{1C6E2807-069C-4AB5-A383-2B1C0EC5D3B7}"/>
    <dgm:cxn modelId="{F9646C4F-3ABE-4748-B960-1286A3012A8F}" type="presOf" srcId="{FDFD4BE0-D89F-4F6A-9F48-B7C593F8973F}" destId="{ECBF7CB9-44A5-4D16-9DCD-2814D03F2140}" srcOrd="0" destOrd="0" presId="urn:microsoft.com/office/officeart/2005/8/layout/list1"/>
    <dgm:cxn modelId="{AF801D77-EC03-43AD-83AA-4284CAD43FEF}" srcId="{0333FA22-4DA4-4E37-8A49-9DAE98D8EDE0}" destId="{60B08EE4-4F13-4514-B8DC-D60447ABCE16}" srcOrd="2" destOrd="0" parTransId="{44A1D9AA-E92B-4ED0-B009-06B4CD61E2D1}" sibTransId="{1A59AEA3-A5B9-4C3C-ABBC-149FE9DF14B8}"/>
    <dgm:cxn modelId="{F2D20278-A357-4591-B723-A965DBC96E99}" srcId="{7B5F8963-CD7D-4778-9B77-76631529F3B4}" destId="{CDE2A448-6CD5-4D0B-9D94-19135C15F8D8}" srcOrd="1" destOrd="0" parTransId="{3A9BF956-1B28-4254-B195-1980605ECC7C}" sibTransId="{C0E02D4D-FCD4-4632-9D02-00941CB40EE5}"/>
    <dgm:cxn modelId="{F6BA4A58-52B4-48DE-BC5F-33F2DA85B452}" srcId="{15D05931-04C3-4F79-A4AA-CDAE8F1E6022}" destId="{7B5F8963-CD7D-4778-9B77-76631529F3B4}" srcOrd="0" destOrd="0" parTransId="{7433BDE2-DAC1-45C2-8E0B-27C9A0855A80}" sibTransId="{048E3924-2B34-40A1-8B88-7488776ED5C4}"/>
    <dgm:cxn modelId="{013E9578-242E-4EEA-B0F0-985C51A65D8B}" srcId="{7B5F8963-CD7D-4778-9B77-76631529F3B4}" destId="{D56B4F1A-E776-412D-A3DA-68C6218058AB}" srcOrd="0" destOrd="0" parTransId="{49755242-67CA-4EE0-8EAB-1F9431BB6B22}" sibTransId="{7A616347-FD1A-4978-87CA-C9ED596F960D}"/>
    <dgm:cxn modelId="{C72FDB59-7FF4-4A10-AEA0-A6BCCB2A419B}" type="presOf" srcId="{60B08EE4-4F13-4514-B8DC-D60447ABCE16}" destId="{7C74D16C-E9C5-414B-85B1-520DDDEAB6A8}" srcOrd="0" destOrd="2" presId="urn:microsoft.com/office/officeart/2005/8/layout/list1"/>
    <dgm:cxn modelId="{1FCACA7E-FD04-4D8E-B79A-52BEFE172055}" type="presOf" srcId="{CDE2A448-6CD5-4D0B-9D94-19135C15F8D8}" destId="{16E6777D-E726-4D96-9F34-69CBD4EABD3E}" srcOrd="0" destOrd="1" presId="urn:microsoft.com/office/officeart/2005/8/layout/list1"/>
    <dgm:cxn modelId="{B4910784-7B53-4A58-A59F-63557C2E04D7}" type="presOf" srcId="{DA9DCAE1-9868-440C-ABB7-1476FA2605E8}" destId="{0016CFCB-BC06-40C7-8D4F-8734E7755690}" srcOrd="0" destOrd="0" presId="urn:microsoft.com/office/officeart/2005/8/layout/list1"/>
    <dgm:cxn modelId="{635E6796-5DBA-44B2-A34A-92B413BE5E67}" type="presOf" srcId="{66A3FB41-3F06-482D-8A6C-A92E975FA8B1}" destId="{A5864E86-746C-4FAA-9ED0-71D7038FD7ED}" srcOrd="0" destOrd="0" presId="urn:microsoft.com/office/officeart/2005/8/layout/list1"/>
    <dgm:cxn modelId="{4BB64797-B347-4788-8286-CA819D46F4B4}" srcId="{C8786B9F-1C63-45D0-866B-41C7AF2997F7}" destId="{66A3FB41-3F06-482D-8A6C-A92E975FA8B1}" srcOrd="0" destOrd="0" parTransId="{C295ABD4-F4EF-4C93-925E-602E10027774}" sibTransId="{65F0222B-AF44-4BA6-BB09-ABD240FDB56D}"/>
    <dgm:cxn modelId="{9E5D999A-D8DE-4B65-B63A-ABCB0B255BC2}" type="presOf" srcId="{5E8E560B-5FA4-4E84-AFF8-E95F7A8F4274}" destId="{68A8B999-6875-4FF8-8778-E7BBC845AECE}" srcOrd="0" destOrd="0" presId="urn:microsoft.com/office/officeart/2005/8/layout/list1"/>
    <dgm:cxn modelId="{CD894C9D-09E5-4E8D-B2E6-5DE885BE7045}" type="presOf" srcId="{15D05931-04C3-4F79-A4AA-CDAE8F1E6022}" destId="{89CBD725-7E40-413F-8CCC-793F2E2C21B2}" srcOrd="0" destOrd="0" presId="urn:microsoft.com/office/officeart/2005/8/layout/list1"/>
    <dgm:cxn modelId="{201100B3-D9B6-44ED-A541-F41CA459191B}" type="presOf" srcId="{DA9DCAE1-9868-440C-ABB7-1476FA2605E8}" destId="{ABFEDD16-B46D-4A5F-80A7-CA66D55946E1}" srcOrd="1" destOrd="0" presId="urn:microsoft.com/office/officeart/2005/8/layout/list1"/>
    <dgm:cxn modelId="{1D22C1BD-11D3-4018-8C54-C459F77F3A0C}" srcId="{15D05931-04C3-4F79-A4AA-CDAE8F1E6022}" destId="{C8786B9F-1C63-45D0-866B-41C7AF2997F7}" srcOrd="2" destOrd="0" parTransId="{94376CB7-E932-4BC2-A3B7-FFD033537689}" sibTransId="{6A470548-F0FF-47C1-87CB-B6B45E586135}"/>
    <dgm:cxn modelId="{EDF3D2BE-E7BA-444C-B504-3336887CD25F}" type="presOf" srcId="{8C3907DF-D94B-4D5F-85BC-9B6D3216B025}" destId="{7C74D16C-E9C5-414B-85B1-520DDDEAB6A8}" srcOrd="0" destOrd="0" presId="urn:microsoft.com/office/officeart/2005/8/layout/list1"/>
    <dgm:cxn modelId="{E0945EC7-F929-492D-86A3-5F80F0ABDD17}" srcId="{DA9DCAE1-9868-440C-ABB7-1476FA2605E8}" destId="{5E8E560B-5FA4-4E84-AFF8-E95F7A8F4274}" srcOrd="0" destOrd="0" parTransId="{4C90CB32-5779-47D6-9100-01D6201D190C}" sibTransId="{F76AE604-994B-44EB-B588-9A3DDF69168D}"/>
    <dgm:cxn modelId="{0CAEFDDA-6F44-4048-BAF3-26922CF01EB5}" type="presOf" srcId="{D56B4F1A-E776-412D-A3DA-68C6218058AB}" destId="{16E6777D-E726-4D96-9F34-69CBD4EABD3E}" srcOrd="0" destOrd="0" presId="urn:microsoft.com/office/officeart/2005/8/layout/list1"/>
    <dgm:cxn modelId="{E61D88DC-5338-42C8-9A09-F2CF46786614}" type="presOf" srcId="{7B5F8963-CD7D-4778-9B77-76631529F3B4}" destId="{2308F679-7434-4D56-A102-8D4CA2A4D6D1}" srcOrd="0" destOrd="0" presId="urn:microsoft.com/office/officeart/2005/8/layout/list1"/>
    <dgm:cxn modelId="{FFBC02EA-0CA0-477B-91A0-9893130F70D4}" type="presOf" srcId="{0D72F212-BFB3-417C-9578-218FEE645994}" destId="{456D22D2-8BDD-4370-BB86-FE824A224BF6}" srcOrd="1" destOrd="0" presId="urn:microsoft.com/office/officeart/2005/8/layout/list1"/>
    <dgm:cxn modelId="{D2B1D0F2-FC62-4E21-A55E-EA366F802965}" type="presOf" srcId="{C8786B9F-1C63-45D0-866B-41C7AF2997F7}" destId="{F5448661-AFFE-4EC6-9A2C-3B0DCDC77663}" srcOrd="1" destOrd="0" presId="urn:microsoft.com/office/officeart/2005/8/layout/list1"/>
    <dgm:cxn modelId="{67BA46FF-1F2C-428E-9C1C-1A5CE02CCA74}" srcId="{15D05931-04C3-4F79-A4AA-CDAE8F1E6022}" destId="{0333FA22-4DA4-4E37-8A49-9DAE98D8EDE0}" srcOrd="4" destOrd="0" parTransId="{036E0178-1535-485B-9530-0361E707D40B}" sibTransId="{5A60951F-5C42-4238-B755-06B40A6D0593}"/>
    <dgm:cxn modelId="{2AB05533-0934-4EA0-A819-19793E468D63}" type="presParOf" srcId="{89CBD725-7E40-413F-8CCC-793F2E2C21B2}" destId="{9B21E91D-D62B-4260-BBDB-C45137CD684E}" srcOrd="0" destOrd="0" presId="urn:microsoft.com/office/officeart/2005/8/layout/list1"/>
    <dgm:cxn modelId="{B851E532-22E9-40AE-82B8-E8FD0B77394A}" type="presParOf" srcId="{9B21E91D-D62B-4260-BBDB-C45137CD684E}" destId="{2308F679-7434-4D56-A102-8D4CA2A4D6D1}" srcOrd="0" destOrd="0" presId="urn:microsoft.com/office/officeart/2005/8/layout/list1"/>
    <dgm:cxn modelId="{6CEC1C6C-37DE-41D2-ACDA-127C1EC66CD8}" type="presParOf" srcId="{9B21E91D-D62B-4260-BBDB-C45137CD684E}" destId="{2E77609E-0CFB-4D56-AAC4-7A2BE51570FE}" srcOrd="1" destOrd="0" presId="urn:microsoft.com/office/officeart/2005/8/layout/list1"/>
    <dgm:cxn modelId="{60DFE773-87C2-4907-A11B-C806DE0260FB}" type="presParOf" srcId="{89CBD725-7E40-413F-8CCC-793F2E2C21B2}" destId="{84FFC06F-02BA-447F-9F39-C57CCAB55610}" srcOrd="1" destOrd="0" presId="urn:microsoft.com/office/officeart/2005/8/layout/list1"/>
    <dgm:cxn modelId="{03C43DAB-AE4F-4A3A-8456-53229537161B}" type="presParOf" srcId="{89CBD725-7E40-413F-8CCC-793F2E2C21B2}" destId="{16E6777D-E726-4D96-9F34-69CBD4EABD3E}" srcOrd="2" destOrd="0" presId="urn:microsoft.com/office/officeart/2005/8/layout/list1"/>
    <dgm:cxn modelId="{E8EFB5F2-DB1E-4174-9AED-B7CB87C1CE4B}" type="presParOf" srcId="{89CBD725-7E40-413F-8CCC-793F2E2C21B2}" destId="{F1EB25FD-7C4E-48DD-868C-DACA9D1C6D92}" srcOrd="3" destOrd="0" presId="urn:microsoft.com/office/officeart/2005/8/layout/list1"/>
    <dgm:cxn modelId="{35D4A09F-5EBE-4279-B775-A44BED0F9070}" type="presParOf" srcId="{89CBD725-7E40-413F-8CCC-793F2E2C21B2}" destId="{B845AB1E-BE72-43A3-97F2-AC9F889D7071}" srcOrd="4" destOrd="0" presId="urn:microsoft.com/office/officeart/2005/8/layout/list1"/>
    <dgm:cxn modelId="{F5A7F930-E6DA-4698-BF3B-42FE13A8434A}" type="presParOf" srcId="{B845AB1E-BE72-43A3-97F2-AC9F889D7071}" destId="{148E51C9-D0DD-430B-BAC7-69253D83683A}" srcOrd="0" destOrd="0" presId="urn:microsoft.com/office/officeart/2005/8/layout/list1"/>
    <dgm:cxn modelId="{CC5D67DD-278B-4555-9CEA-F15A0E174A99}" type="presParOf" srcId="{B845AB1E-BE72-43A3-97F2-AC9F889D7071}" destId="{456D22D2-8BDD-4370-BB86-FE824A224BF6}" srcOrd="1" destOrd="0" presId="urn:microsoft.com/office/officeart/2005/8/layout/list1"/>
    <dgm:cxn modelId="{5A568EAB-4BD9-4298-839E-314FFCAEC850}" type="presParOf" srcId="{89CBD725-7E40-413F-8CCC-793F2E2C21B2}" destId="{7D8BEC3F-4447-4C65-88AE-2DE11BE6A17A}" srcOrd="5" destOrd="0" presId="urn:microsoft.com/office/officeart/2005/8/layout/list1"/>
    <dgm:cxn modelId="{B4A1B79F-75D6-4591-959C-6E7242326C55}" type="presParOf" srcId="{89CBD725-7E40-413F-8CCC-793F2E2C21B2}" destId="{ECBF7CB9-44A5-4D16-9DCD-2814D03F2140}" srcOrd="6" destOrd="0" presId="urn:microsoft.com/office/officeart/2005/8/layout/list1"/>
    <dgm:cxn modelId="{50C6B7C2-D5C6-4C67-B34F-C8E5A42F1C22}" type="presParOf" srcId="{89CBD725-7E40-413F-8CCC-793F2E2C21B2}" destId="{8CB79ABD-6A86-44AB-B25C-2E4EB75C765A}" srcOrd="7" destOrd="0" presId="urn:microsoft.com/office/officeart/2005/8/layout/list1"/>
    <dgm:cxn modelId="{D0F0AF39-D751-4AED-963C-8FDBDDC32890}" type="presParOf" srcId="{89CBD725-7E40-413F-8CCC-793F2E2C21B2}" destId="{EFBE1170-3CCB-44D6-9E98-979693C2F812}" srcOrd="8" destOrd="0" presId="urn:microsoft.com/office/officeart/2005/8/layout/list1"/>
    <dgm:cxn modelId="{60EFBB1F-3D9C-45B7-944F-62C4F766B1F2}" type="presParOf" srcId="{EFBE1170-3CCB-44D6-9E98-979693C2F812}" destId="{587DEF04-38C2-44C0-991D-F3B0975DE7F0}" srcOrd="0" destOrd="0" presId="urn:microsoft.com/office/officeart/2005/8/layout/list1"/>
    <dgm:cxn modelId="{234657EB-577F-4C01-823E-5D49CFA6C3EA}" type="presParOf" srcId="{EFBE1170-3CCB-44D6-9E98-979693C2F812}" destId="{F5448661-AFFE-4EC6-9A2C-3B0DCDC77663}" srcOrd="1" destOrd="0" presId="urn:microsoft.com/office/officeart/2005/8/layout/list1"/>
    <dgm:cxn modelId="{0C435E0B-3FC1-4045-AF12-2CC948D8006A}" type="presParOf" srcId="{89CBD725-7E40-413F-8CCC-793F2E2C21B2}" destId="{B6C68048-8BDC-4FF6-91A6-31E8F4686DA0}" srcOrd="9" destOrd="0" presId="urn:microsoft.com/office/officeart/2005/8/layout/list1"/>
    <dgm:cxn modelId="{14B1FF39-3D81-4417-A8F8-095F3FA3ECAF}" type="presParOf" srcId="{89CBD725-7E40-413F-8CCC-793F2E2C21B2}" destId="{A5864E86-746C-4FAA-9ED0-71D7038FD7ED}" srcOrd="10" destOrd="0" presId="urn:microsoft.com/office/officeart/2005/8/layout/list1"/>
    <dgm:cxn modelId="{33D08A21-EE54-4922-AD78-50514E95C47F}" type="presParOf" srcId="{89CBD725-7E40-413F-8CCC-793F2E2C21B2}" destId="{04257FD7-C3F1-4774-A5F7-2ECCBC96EA79}" srcOrd="11" destOrd="0" presId="urn:microsoft.com/office/officeart/2005/8/layout/list1"/>
    <dgm:cxn modelId="{BA8A8C1C-D2CB-42C1-8C2B-2085DE4F4E56}" type="presParOf" srcId="{89CBD725-7E40-413F-8CCC-793F2E2C21B2}" destId="{56222EE8-02D2-4A5B-9AAF-083B1D7B327A}" srcOrd="12" destOrd="0" presId="urn:microsoft.com/office/officeart/2005/8/layout/list1"/>
    <dgm:cxn modelId="{423DC179-039D-49FF-A0DA-90C1A8EF1E20}" type="presParOf" srcId="{56222EE8-02D2-4A5B-9AAF-083B1D7B327A}" destId="{0016CFCB-BC06-40C7-8D4F-8734E7755690}" srcOrd="0" destOrd="0" presId="urn:microsoft.com/office/officeart/2005/8/layout/list1"/>
    <dgm:cxn modelId="{B4DE3743-B17C-4930-97DD-DB5ADE375548}" type="presParOf" srcId="{56222EE8-02D2-4A5B-9AAF-083B1D7B327A}" destId="{ABFEDD16-B46D-4A5F-80A7-CA66D55946E1}" srcOrd="1" destOrd="0" presId="urn:microsoft.com/office/officeart/2005/8/layout/list1"/>
    <dgm:cxn modelId="{0F568B87-8BDB-4772-B68B-0C65AE57206D}" type="presParOf" srcId="{89CBD725-7E40-413F-8CCC-793F2E2C21B2}" destId="{A42B5840-200B-43B6-B34B-1552088B1F8E}" srcOrd="13" destOrd="0" presId="urn:microsoft.com/office/officeart/2005/8/layout/list1"/>
    <dgm:cxn modelId="{285437D8-1324-417D-8C62-4810591E7BD4}" type="presParOf" srcId="{89CBD725-7E40-413F-8CCC-793F2E2C21B2}" destId="{68A8B999-6875-4FF8-8778-E7BBC845AECE}" srcOrd="14" destOrd="0" presId="urn:microsoft.com/office/officeart/2005/8/layout/list1"/>
    <dgm:cxn modelId="{67D78154-8998-4B03-8A10-86D2E795BFB5}" type="presParOf" srcId="{89CBD725-7E40-413F-8CCC-793F2E2C21B2}" destId="{34493FFE-C138-4372-B11B-7D4CC0C690FA}" srcOrd="15" destOrd="0" presId="urn:microsoft.com/office/officeart/2005/8/layout/list1"/>
    <dgm:cxn modelId="{6828836D-E23E-4AA3-B830-FF4D322CAE6C}" type="presParOf" srcId="{89CBD725-7E40-413F-8CCC-793F2E2C21B2}" destId="{051914BB-F7A0-4604-9501-E5BE022B376E}" srcOrd="16" destOrd="0" presId="urn:microsoft.com/office/officeart/2005/8/layout/list1"/>
    <dgm:cxn modelId="{FCDF8DD6-8A52-4F9F-AD90-C2224E37BCF8}" type="presParOf" srcId="{051914BB-F7A0-4604-9501-E5BE022B376E}" destId="{FE6CEB70-84FD-4C73-9BF8-9FB86069B8DC}" srcOrd="0" destOrd="0" presId="urn:microsoft.com/office/officeart/2005/8/layout/list1"/>
    <dgm:cxn modelId="{53076968-27AB-40AF-BA70-05DE0B377191}" type="presParOf" srcId="{051914BB-F7A0-4604-9501-E5BE022B376E}" destId="{1F5C673B-3570-4F40-A155-232B41C2011D}" srcOrd="1" destOrd="0" presId="urn:microsoft.com/office/officeart/2005/8/layout/list1"/>
    <dgm:cxn modelId="{068C0831-902C-4E49-924C-EC4A65E92F33}" type="presParOf" srcId="{89CBD725-7E40-413F-8CCC-793F2E2C21B2}" destId="{CC460557-BBA2-4A5A-B0B7-EB249B1F841B}" srcOrd="17" destOrd="0" presId="urn:microsoft.com/office/officeart/2005/8/layout/list1"/>
    <dgm:cxn modelId="{4A5E60E4-F628-4B8D-938D-6376D48B32C1}" type="presParOf" srcId="{89CBD725-7E40-413F-8CCC-793F2E2C21B2}" destId="{7C74D16C-E9C5-414B-85B1-520DDDEAB6A8}" srcOrd="18"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2D40DBB-F4AD-4EDC-AE09-0BC4CCBDE8F2}" type="doc">
      <dgm:prSet loTypeId="urn:microsoft.com/office/officeart/2018/5/layout/Centered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D4384461-3FD5-4826-B337-C80BBBED5726}">
      <dgm:prSet/>
      <dgm:spPr/>
      <dgm:t>
        <a:bodyPr/>
        <a:lstStyle/>
        <a:p>
          <a:pPr>
            <a:defRPr b="1"/>
          </a:pPr>
          <a:r>
            <a:rPr lang="en-US"/>
            <a:t>Review harmonized tariff codes</a:t>
          </a:r>
        </a:p>
      </dgm:t>
    </dgm:pt>
    <dgm:pt modelId="{1C80014B-4FBD-42BA-97C6-E2A22FE3D5E4}" type="parTrans" cxnId="{CCF959AC-E090-4F01-9487-2C5908CD2515}">
      <dgm:prSet/>
      <dgm:spPr/>
      <dgm:t>
        <a:bodyPr/>
        <a:lstStyle/>
        <a:p>
          <a:endParaRPr lang="en-US"/>
        </a:p>
      </dgm:t>
    </dgm:pt>
    <dgm:pt modelId="{4B728C2C-C4AC-4A68-B475-78D7D5B97F08}" type="sibTrans" cxnId="{CCF959AC-E090-4F01-9487-2C5908CD2515}">
      <dgm:prSet/>
      <dgm:spPr/>
      <dgm:t>
        <a:bodyPr/>
        <a:lstStyle/>
        <a:p>
          <a:endParaRPr lang="en-US"/>
        </a:p>
      </dgm:t>
    </dgm:pt>
    <dgm:pt modelId="{3662DFAC-ACD0-4019-AAD8-D72E61DF7856}">
      <dgm:prSet/>
      <dgm:spPr/>
      <dgm:t>
        <a:bodyPr/>
        <a:lstStyle/>
        <a:p>
          <a:pPr>
            <a:defRPr b="1"/>
          </a:pPr>
          <a:r>
            <a:rPr lang="en-US"/>
            <a:t>Confirm Country of Origin</a:t>
          </a:r>
        </a:p>
      </dgm:t>
    </dgm:pt>
    <dgm:pt modelId="{0C78DEB8-3633-45A8-91D1-81E41E8347A5}" type="parTrans" cxnId="{DAB824A5-354D-4EFC-BE56-001089038175}">
      <dgm:prSet/>
      <dgm:spPr/>
      <dgm:t>
        <a:bodyPr/>
        <a:lstStyle/>
        <a:p>
          <a:endParaRPr lang="en-US"/>
        </a:p>
      </dgm:t>
    </dgm:pt>
    <dgm:pt modelId="{7DA27CDE-43EF-4741-9D7C-F62820A7FA42}" type="sibTrans" cxnId="{DAB824A5-354D-4EFC-BE56-001089038175}">
      <dgm:prSet/>
      <dgm:spPr/>
      <dgm:t>
        <a:bodyPr/>
        <a:lstStyle/>
        <a:p>
          <a:endParaRPr lang="en-US"/>
        </a:p>
      </dgm:t>
    </dgm:pt>
    <dgm:pt modelId="{498B53DB-06F1-4A5A-9BBF-D8EE2595EF99}">
      <dgm:prSet/>
      <dgm:spPr/>
      <dgm:t>
        <a:bodyPr/>
        <a:lstStyle/>
        <a:p>
          <a:pPr>
            <a:defRPr b="1"/>
          </a:pPr>
          <a:r>
            <a:rPr lang="en-US"/>
            <a:t>Reduce the dutiable value with allowable deductions</a:t>
          </a:r>
        </a:p>
      </dgm:t>
    </dgm:pt>
    <dgm:pt modelId="{9263DD22-C9B2-4AEB-A32B-6071D2E32A7A}" type="parTrans" cxnId="{7FF120C3-D9D8-4BD1-91F4-0EE7E61EC337}">
      <dgm:prSet/>
      <dgm:spPr/>
      <dgm:t>
        <a:bodyPr/>
        <a:lstStyle/>
        <a:p>
          <a:endParaRPr lang="en-US"/>
        </a:p>
      </dgm:t>
    </dgm:pt>
    <dgm:pt modelId="{92E0B986-616F-484C-9FA1-0195EE4E48D0}" type="sibTrans" cxnId="{7FF120C3-D9D8-4BD1-91F4-0EE7E61EC337}">
      <dgm:prSet/>
      <dgm:spPr/>
      <dgm:t>
        <a:bodyPr/>
        <a:lstStyle/>
        <a:p>
          <a:endParaRPr lang="en-US"/>
        </a:p>
      </dgm:t>
    </dgm:pt>
    <dgm:pt modelId="{9E8637F3-796E-469C-8DAD-A6675DA27F4D}">
      <dgm:prSet/>
      <dgm:spPr/>
      <dgm:t>
        <a:bodyPr/>
        <a:lstStyle/>
        <a:p>
          <a:r>
            <a:rPr lang="en-US"/>
            <a:t>International Freight, insurance, costs incurred in the U.S. (e.g. assembly)</a:t>
          </a:r>
        </a:p>
      </dgm:t>
    </dgm:pt>
    <dgm:pt modelId="{22F463ED-BB3A-43E7-AF14-532D27B793FE}" type="parTrans" cxnId="{4D948A77-C321-4341-AC43-1A8344542F4C}">
      <dgm:prSet/>
      <dgm:spPr/>
      <dgm:t>
        <a:bodyPr/>
        <a:lstStyle/>
        <a:p>
          <a:endParaRPr lang="en-US"/>
        </a:p>
      </dgm:t>
    </dgm:pt>
    <dgm:pt modelId="{A6AB119F-0F22-49F5-9C9E-D1415C740D85}" type="sibTrans" cxnId="{4D948A77-C321-4341-AC43-1A8344542F4C}">
      <dgm:prSet/>
      <dgm:spPr/>
      <dgm:t>
        <a:bodyPr/>
        <a:lstStyle/>
        <a:p>
          <a:endParaRPr lang="en-US"/>
        </a:p>
      </dgm:t>
    </dgm:pt>
    <dgm:pt modelId="{4031D3BC-93D9-4597-8D66-70416B1E4171}">
      <dgm:prSet/>
      <dgm:spPr/>
      <dgm:t>
        <a:bodyPr/>
        <a:lstStyle/>
        <a:p>
          <a:pPr>
            <a:defRPr b="1"/>
          </a:pPr>
          <a:r>
            <a:rPr lang="en-US"/>
            <a:t>Duty Drawback</a:t>
          </a:r>
        </a:p>
      </dgm:t>
    </dgm:pt>
    <dgm:pt modelId="{4D752D72-37C2-4B9E-9CA0-7CB57283E4F0}" type="parTrans" cxnId="{8197E882-6C83-4059-860B-A79E32C7F32C}">
      <dgm:prSet/>
      <dgm:spPr/>
      <dgm:t>
        <a:bodyPr/>
        <a:lstStyle/>
        <a:p>
          <a:endParaRPr lang="en-US"/>
        </a:p>
      </dgm:t>
    </dgm:pt>
    <dgm:pt modelId="{2B97D7CB-EC3D-4F54-953E-466D55C0CCAF}" type="sibTrans" cxnId="{8197E882-6C83-4059-860B-A79E32C7F32C}">
      <dgm:prSet/>
      <dgm:spPr/>
      <dgm:t>
        <a:bodyPr/>
        <a:lstStyle/>
        <a:p>
          <a:endParaRPr lang="en-US"/>
        </a:p>
      </dgm:t>
    </dgm:pt>
    <dgm:pt modelId="{BF8829EF-9984-451F-B2D0-C802C9CD705E}">
      <dgm:prSet/>
      <dgm:spPr/>
      <dgm:t>
        <a:bodyPr/>
        <a:lstStyle/>
        <a:p>
          <a:r>
            <a:rPr lang="en-US"/>
            <a:t>Limitations on Sec 232 &amp; IEEPA duties</a:t>
          </a:r>
        </a:p>
      </dgm:t>
    </dgm:pt>
    <dgm:pt modelId="{888FFCD1-C74C-4A7F-AD52-B52E25605E3C}" type="parTrans" cxnId="{A5206ED9-0CE4-4C95-BBD6-B54F500A5177}">
      <dgm:prSet/>
      <dgm:spPr/>
      <dgm:t>
        <a:bodyPr/>
        <a:lstStyle/>
        <a:p>
          <a:endParaRPr lang="en-US"/>
        </a:p>
      </dgm:t>
    </dgm:pt>
    <dgm:pt modelId="{6EE3B822-B46C-47CB-95EE-DB4ED2F72174}" type="sibTrans" cxnId="{A5206ED9-0CE4-4C95-BBD6-B54F500A5177}">
      <dgm:prSet/>
      <dgm:spPr/>
      <dgm:t>
        <a:bodyPr/>
        <a:lstStyle/>
        <a:p>
          <a:endParaRPr lang="en-US"/>
        </a:p>
      </dgm:t>
    </dgm:pt>
    <dgm:pt modelId="{8DC791C1-D90D-4F19-A7D0-062C3F98B00F}">
      <dgm:prSet/>
      <dgm:spPr/>
      <dgm:t>
        <a:bodyPr/>
        <a:lstStyle/>
        <a:p>
          <a:pPr>
            <a:defRPr b="1"/>
          </a:pPr>
          <a:r>
            <a:rPr lang="en-US"/>
            <a:t>Free Trade Agreements (E.g. USMCA)</a:t>
          </a:r>
        </a:p>
      </dgm:t>
    </dgm:pt>
    <dgm:pt modelId="{5125F124-0BB3-400E-AB51-722915716956}" type="parTrans" cxnId="{39AD6FAF-E7B8-4436-BFCE-EDBDBDDB822B}">
      <dgm:prSet/>
      <dgm:spPr/>
      <dgm:t>
        <a:bodyPr/>
        <a:lstStyle/>
        <a:p>
          <a:endParaRPr lang="en-US"/>
        </a:p>
      </dgm:t>
    </dgm:pt>
    <dgm:pt modelId="{76F2D8D0-5753-4EC5-9722-9EEA9E79BC90}" type="sibTrans" cxnId="{39AD6FAF-E7B8-4436-BFCE-EDBDBDDB822B}">
      <dgm:prSet/>
      <dgm:spPr/>
      <dgm:t>
        <a:bodyPr/>
        <a:lstStyle/>
        <a:p>
          <a:endParaRPr lang="en-US"/>
        </a:p>
      </dgm:t>
    </dgm:pt>
    <dgm:pt modelId="{E8CB44CF-AB12-43C5-B970-02CCC4FAC495}">
      <dgm:prSet/>
      <dgm:spPr/>
      <dgm:t>
        <a:bodyPr/>
        <a:lstStyle/>
        <a:p>
          <a:pPr>
            <a:defRPr b="1"/>
          </a:pPr>
          <a:r>
            <a:rPr lang="en-US"/>
            <a:t>FTZs, Bonded Warehouses, </a:t>
          </a:r>
        </a:p>
      </dgm:t>
    </dgm:pt>
    <dgm:pt modelId="{E4AA78B1-D960-4A27-9F48-3D4BCE821F09}" type="parTrans" cxnId="{DAB0F538-F0E3-48E1-89A6-9A6FF1D07B62}">
      <dgm:prSet/>
      <dgm:spPr/>
      <dgm:t>
        <a:bodyPr/>
        <a:lstStyle/>
        <a:p>
          <a:endParaRPr lang="en-US"/>
        </a:p>
      </dgm:t>
    </dgm:pt>
    <dgm:pt modelId="{48CD282E-75F6-49F0-B792-D4B1D0BF3FC8}" type="sibTrans" cxnId="{DAB0F538-F0E3-48E1-89A6-9A6FF1D07B62}">
      <dgm:prSet/>
      <dgm:spPr/>
      <dgm:t>
        <a:bodyPr/>
        <a:lstStyle/>
        <a:p>
          <a:endParaRPr lang="en-US"/>
        </a:p>
      </dgm:t>
    </dgm:pt>
    <dgm:pt modelId="{D0C02317-5798-42D3-AB6D-51233AD8A93D}">
      <dgm:prSet/>
      <dgm:spPr/>
      <dgm:t>
        <a:bodyPr/>
        <a:lstStyle/>
        <a:p>
          <a:pPr>
            <a:defRPr b="1"/>
          </a:pPr>
          <a:r>
            <a:rPr lang="en-US"/>
            <a:t>Temporary Imports (TIBs) for imports for testing &amp; research</a:t>
          </a:r>
        </a:p>
      </dgm:t>
    </dgm:pt>
    <dgm:pt modelId="{46E86300-E512-415B-922C-54BD5E336CA4}" type="parTrans" cxnId="{24BA3C69-E9A6-44BD-B163-4F7096C53DAF}">
      <dgm:prSet/>
      <dgm:spPr/>
      <dgm:t>
        <a:bodyPr/>
        <a:lstStyle/>
        <a:p>
          <a:endParaRPr lang="en-US"/>
        </a:p>
      </dgm:t>
    </dgm:pt>
    <dgm:pt modelId="{26718954-4225-4CF7-A06E-7F77E5F50AA3}" type="sibTrans" cxnId="{24BA3C69-E9A6-44BD-B163-4F7096C53DAF}">
      <dgm:prSet/>
      <dgm:spPr/>
      <dgm:t>
        <a:bodyPr/>
        <a:lstStyle/>
        <a:p>
          <a:endParaRPr lang="en-US"/>
        </a:p>
      </dgm:t>
    </dgm:pt>
    <dgm:pt modelId="{D27B5070-744F-4282-87BA-AA10569F5573}">
      <dgm:prSet/>
      <dgm:spPr/>
      <dgm:t>
        <a:bodyPr/>
        <a:lstStyle/>
        <a:p>
          <a:pPr>
            <a:defRPr b="1"/>
          </a:pPr>
          <a:r>
            <a:rPr lang="en-US"/>
            <a:t>Returned Goods claims</a:t>
          </a:r>
        </a:p>
      </dgm:t>
    </dgm:pt>
    <dgm:pt modelId="{31BC2769-F477-499B-A1DB-6AE55BDF04E5}" type="parTrans" cxnId="{1F6FC178-C828-4018-A04C-5029AC53C1B0}">
      <dgm:prSet/>
      <dgm:spPr/>
      <dgm:t>
        <a:bodyPr/>
        <a:lstStyle/>
        <a:p>
          <a:endParaRPr lang="en-US"/>
        </a:p>
      </dgm:t>
    </dgm:pt>
    <dgm:pt modelId="{58A4B2BD-38C7-45F0-93B1-DD584F8A8A51}" type="sibTrans" cxnId="{1F6FC178-C828-4018-A04C-5029AC53C1B0}">
      <dgm:prSet/>
      <dgm:spPr/>
      <dgm:t>
        <a:bodyPr/>
        <a:lstStyle/>
        <a:p>
          <a:endParaRPr lang="en-US"/>
        </a:p>
      </dgm:t>
    </dgm:pt>
    <dgm:pt modelId="{47EFD882-7FD9-40BA-9C9D-C2E6A723A11F}" type="pres">
      <dgm:prSet presAssocID="{B2D40DBB-F4AD-4EDC-AE09-0BC4CCBDE8F2}" presName="root" presStyleCnt="0">
        <dgm:presLayoutVars>
          <dgm:dir/>
          <dgm:resizeHandles val="exact"/>
        </dgm:presLayoutVars>
      </dgm:prSet>
      <dgm:spPr/>
    </dgm:pt>
    <dgm:pt modelId="{7713B07A-C10D-4E11-B5F2-0527B7BCF900}" type="pres">
      <dgm:prSet presAssocID="{D4384461-3FD5-4826-B337-C80BBBED5726}" presName="compNode" presStyleCnt="0"/>
      <dgm:spPr/>
    </dgm:pt>
    <dgm:pt modelId="{0DB8161D-E77A-4410-BCF9-BDD8EC54740C}" type="pres">
      <dgm:prSet presAssocID="{D4384461-3FD5-4826-B337-C80BBBED5726}"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4E5808B6-0992-4191-BF7F-1A2906DCB1D3}" type="pres">
      <dgm:prSet presAssocID="{D4384461-3FD5-4826-B337-C80BBBED5726}" presName="iconSpace" presStyleCnt="0"/>
      <dgm:spPr/>
    </dgm:pt>
    <dgm:pt modelId="{DDD96CB8-2675-4A53-9588-ED67EED18131}" type="pres">
      <dgm:prSet presAssocID="{D4384461-3FD5-4826-B337-C80BBBED5726}" presName="parTx" presStyleLbl="revTx" presStyleIdx="0" presStyleCnt="16">
        <dgm:presLayoutVars>
          <dgm:chMax val="0"/>
          <dgm:chPref val="0"/>
        </dgm:presLayoutVars>
      </dgm:prSet>
      <dgm:spPr/>
    </dgm:pt>
    <dgm:pt modelId="{C60DF46C-695A-4688-A075-F7C06C630DA7}" type="pres">
      <dgm:prSet presAssocID="{D4384461-3FD5-4826-B337-C80BBBED5726}" presName="txSpace" presStyleCnt="0"/>
      <dgm:spPr/>
    </dgm:pt>
    <dgm:pt modelId="{632DA64F-383D-442A-94BE-A5DEB6F1FE46}" type="pres">
      <dgm:prSet presAssocID="{D4384461-3FD5-4826-B337-C80BBBED5726}" presName="desTx" presStyleLbl="revTx" presStyleIdx="1" presStyleCnt="16">
        <dgm:presLayoutVars/>
      </dgm:prSet>
      <dgm:spPr/>
    </dgm:pt>
    <dgm:pt modelId="{3DF2085E-FF7E-4036-BE2F-6E1A6A7E83E5}" type="pres">
      <dgm:prSet presAssocID="{4B728C2C-C4AC-4A68-B475-78D7D5B97F08}" presName="sibTrans" presStyleCnt="0"/>
      <dgm:spPr/>
    </dgm:pt>
    <dgm:pt modelId="{D18B136F-A925-48AB-B783-48C00AFC36D3}" type="pres">
      <dgm:prSet presAssocID="{3662DFAC-ACD0-4019-AAD8-D72E61DF7856}" presName="compNode" presStyleCnt="0"/>
      <dgm:spPr/>
    </dgm:pt>
    <dgm:pt modelId="{FF47417B-3123-42F1-BD68-92A6BE7FC1B1}" type="pres">
      <dgm:prSet presAssocID="{3662DFAC-ACD0-4019-AAD8-D72E61DF7856}"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arker"/>
        </a:ext>
      </dgm:extLst>
    </dgm:pt>
    <dgm:pt modelId="{E50086D2-C6C6-4E5E-A185-FF68FD35FA2E}" type="pres">
      <dgm:prSet presAssocID="{3662DFAC-ACD0-4019-AAD8-D72E61DF7856}" presName="iconSpace" presStyleCnt="0"/>
      <dgm:spPr/>
    </dgm:pt>
    <dgm:pt modelId="{09E76875-33FC-419B-870D-74327BABC93D}" type="pres">
      <dgm:prSet presAssocID="{3662DFAC-ACD0-4019-AAD8-D72E61DF7856}" presName="parTx" presStyleLbl="revTx" presStyleIdx="2" presStyleCnt="16">
        <dgm:presLayoutVars>
          <dgm:chMax val="0"/>
          <dgm:chPref val="0"/>
        </dgm:presLayoutVars>
      </dgm:prSet>
      <dgm:spPr/>
    </dgm:pt>
    <dgm:pt modelId="{6ACEF063-B087-48E4-93F1-82B862AC74E8}" type="pres">
      <dgm:prSet presAssocID="{3662DFAC-ACD0-4019-AAD8-D72E61DF7856}" presName="txSpace" presStyleCnt="0"/>
      <dgm:spPr/>
    </dgm:pt>
    <dgm:pt modelId="{47846FDA-3B94-42C0-BA53-32FA495970FB}" type="pres">
      <dgm:prSet presAssocID="{3662DFAC-ACD0-4019-AAD8-D72E61DF7856}" presName="desTx" presStyleLbl="revTx" presStyleIdx="3" presStyleCnt="16">
        <dgm:presLayoutVars/>
      </dgm:prSet>
      <dgm:spPr/>
    </dgm:pt>
    <dgm:pt modelId="{CBC7FCBE-5322-4575-8576-9E713AE58162}" type="pres">
      <dgm:prSet presAssocID="{7DA27CDE-43EF-4741-9D7C-F62820A7FA42}" presName="sibTrans" presStyleCnt="0"/>
      <dgm:spPr/>
    </dgm:pt>
    <dgm:pt modelId="{5444FD1E-8591-4045-A896-DA6E4CCA11AB}" type="pres">
      <dgm:prSet presAssocID="{498B53DB-06F1-4A5A-9BBF-D8EE2595EF99}" presName="compNode" presStyleCnt="0"/>
      <dgm:spPr/>
    </dgm:pt>
    <dgm:pt modelId="{3C1D9CFD-35D6-4579-A62C-F46FE223EC12}" type="pres">
      <dgm:prSet presAssocID="{498B53DB-06F1-4A5A-9BBF-D8EE2595EF99}"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Ruble"/>
        </a:ext>
      </dgm:extLst>
    </dgm:pt>
    <dgm:pt modelId="{D77D646E-6D66-407E-9E57-1915C3676428}" type="pres">
      <dgm:prSet presAssocID="{498B53DB-06F1-4A5A-9BBF-D8EE2595EF99}" presName="iconSpace" presStyleCnt="0"/>
      <dgm:spPr/>
    </dgm:pt>
    <dgm:pt modelId="{9F7A4739-0C86-4A12-BCE1-5E7B7E59515E}" type="pres">
      <dgm:prSet presAssocID="{498B53DB-06F1-4A5A-9BBF-D8EE2595EF99}" presName="parTx" presStyleLbl="revTx" presStyleIdx="4" presStyleCnt="16">
        <dgm:presLayoutVars>
          <dgm:chMax val="0"/>
          <dgm:chPref val="0"/>
        </dgm:presLayoutVars>
      </dgm:prSet>
      <dgm:spPr/>
    </dgm:pt>
    <dgm:pt modelId="{3CEB0B5E-FC8F-460E-BCC0-A80A19E30798}" type="pres">
      <dgm:prSet presAssocID="{498B53DB-06F1-4A5A-9BBF-D8EE2595EF99}" presName="txSpace" presStyleCnt="0"/>
      <dgm:spPr/>
    </dgm:pt>
    <dgm:pt modelId="{6B4A24DA-C204-4645-B72D-A60A7B3C8A32}" type="pres">
      <dgm:prSet presAssocID="{498B53DB-06F1-4A5A-9BBF-D8EE2595EF99}" presName="desTx" presStyleLbl="revTx" presStyleIdx="5" presStyleCnt="16">
        <dgm:presLayoutVars/>
      </dgm:prSet>
      <dgm:spPr/>
    </dgm:pt>
    <dgm:pt modelId="{9A261BDF-60B9-4EC5-ADA3-2A1ABE355117}" type="pres">
      <dgm:prSet presAssocID="{92E0B986-616F-484C-9FA1-0195EE4E48D0}" presName="sibTrans" presStyleCnt="0"/>
      <dgm:spPr/>
    </dgm:pt>
    <dgm:pt modelId="{766F307E-D7B9-4354-99E9-D17C6F9C199A}" type="pres">
      <dgm:prSet presAssocID="{4031D3BC-93D9-4597-8D66-70416B1E4171}" presName="compNode" presStyleCnt="0"/>
      <dgm:spPr/>
    </dgm:pt>
    <dgm:pt modelId="{DEFF2560-4B76-483E-BC2D-9227218E8346}" type="pres">
      <dgm:prSet presAssocID="{4031D3BC-93D9-4597-8D66-70416B1E4171}"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nstruction Worker"/>
        </a:ext>
      </dgm:extLst>
    </dgm:pt>
    <dgm:pt modelId="{27C16C20-EB90-4D43-B12F-8AEAD2458B0C}" type="pres">
      <dgm:prSet presAssocID="{4031D3BC-93D9-4597-8D66-70416B1E4171}" presName="iconSpace" presStyleCnt="0"/>
      <dgm:spPr/>
    </dgm:pt>
    <dgm:pt modelId="{452BCB84-346B-4B2E-AA48-E576FE853DAE}" type="pres">
      <dgm:prSet presAssocID="{4031D3BC-93D9-4597-8D66-70416B1E4171}" presName="parTx" presStyleLbl="revTx" presStyleIdx="6" presStyleCnt="16">
        <dgm:presLayoutVars>
          <dgm:chMax val="0"/>
          <dgm:chPref val="0"/>
        </dgm:presLayoutVars>
      </dgm:prSet>
      <dgm:spPr/>
    </dgm:pt>
    <dgm:pt modelId="{204FFF44-5ECA-451D-ADC3-DBFC579ED8BE}" type="pres">
      <dgm:prSet presAssocID="{4031D3BC-93D9-4597-8D66-70416B1E4171}" presName="txSpace" presStyleCnt="0"/>
      <dgm:spPr/>
    </dgm:pt>
    <dgm:pt modelId="{53992DA2-3DAE-4F2B-8EE8-33C70A140450}" type="pres">
      <dgm:prSet presAssocID="{4031D3BC-93D9-4597-8D66-70416B1E4171}" presName="desTx" presStyleLbl="revTx" presStyleIdx="7" presStyleCnt="16">
        <dgm:presLayoutVars/>
      </dgm:prSet>
      <dgm:spPr/>
    </dgm:pt>
    <dgm:pt modelId="{68ECCE58-FB27-44F8-BA81-8F26644D55F3}" type="pres">
      <dgm:prSet presAssocID="{2B97D7CB-EC3D-4F54-953E-466D55C0CCAF}" presName="sibTrans" presStyleCnt="0"/>
      <dgm:spPr/>
    </dgm:pt>
    <dgm:pt modelId="{805F7100-B6BF-4915-8283-82DA01854466}" type="pres">
      <dgm:prSet presAssocID="{8DC791C1-D90D-4F19-A7D0-062C3F98B00F}" presName="compNode" presStyleCnt="0"/>
      <dgm:spPr/>
    </dgm:pt>
    <dgm:pt modelId="{5BCB78DF-6A73-48F3-9F17-A545D2DEDEC2}" type="pres">
      <dgm:prSet presAssocID="{8DC791C1-D90D-4F19-A7D0-062C3F98B00F}"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Handshake"/>
        </a:ext>
      </dgm:extLst>
    </dgm:pt>
    <dgm:pt modelId="{47F95FA8-880D-4FE3-AF9E-377FF4ABD026}" type="pres">
      <dgm:prSet presAssocID="{8DC791C1-D90D-4F19-A7D0-062C3F98B00F}" presName="iconSpace" presStyleCnt="0"/>
      <dgm:spPr/>
    </dgm:pt>
    <dgm:pt modelId="{A439F294-C234-4E5D-8CFF-B07CFAC4008E}" type="pres">
      <dgm:prSet presAssocID="{8DC791C1-D90D-4F19-A7D0-062C3F98B00F}" presName="parTx" presStyleLbl="revTx" presStyleIdx="8" presStyleCnt="16">
        <dgm:presLayoutVars>
          <dgm:chMax val="0"/>
          <dgm:chPref val="0"/>
        </dgm:presLayoutVars>
      </dgm:prSet>
      <dgm:spPr/>
    </dgm:pt>
    <dgm:pt modelId="{1EB7FB0E-9016-4ABC-9426-26BEED858C9D}" type="pres">
      <dgm:prSet presAssocID="{8DC791C1-D90D-4F19-A7D0-062C3F98B00F}" presName="txSpace" presStyleCnt="0"/>
      <dgm:spPr/>
    </dgm:pt>
    <dgm:pt modelId="{77085966-4A01-4F2C-B8A0-72DB3CF5CC93}" type="pres">
      <dgm:prSet presAssocID="{8DC791C1-D90D-4F19-A7D0-062C3F98B00F}" presName="desTx" presStyleLbl="revTx" presStyleIdx="9" presStyleCnt="16">
        <dgm:presLayoutVars/>
      </dgm:prSet>
      <dgm:spPr/>
    </dgm:pt>
    <dgm:pt modelId="{9D7DC810-0C38-4937-AAA2-6BDBE14F4B52}" type="pres">
      <dgm:prSet presAssocID="{76F2D8D0-5753-4EC5-9722-9EEA9E79BC90}" presName="sibTrans" presStyleCnt="0"/>
      <dgm:spPr/>
    </dgm:pt>
    <dgm:pt modelId="{4DF6CFBA-375C-43AD-A3FD-8F891AAC8D75}" type="pres">
      <dgm:prSet presAssocID="{E8CB44CF-AB12-43C5-B970-02CCC4FAC495}" presName="compNode" presStyleCnt="0"/>
      <dgm:spPr/>
    </dgm:pt>
    <dgm:pt modelId="{BB33AACA-0F3C-474F-AF4B-3A717F16E8AD}" type="pres">
      <dgm:prSet presAssocID="{E8CB44CF-AB12-43C5-B970-02CCC4FAC495}"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Factory"/>
        </a:ext>
      </dgm:extLst>
    </dgm:pt>
    <dgm:pt modelId="{32CE4A23-D7D5-43C7-883F-7311E6CDD997}" type="pres">
      <dgm:prSet presAssocID="{E8CB44CF-AB12-43C5-B970-02CCC4FAC495}" presName="iconSpace" presStyleCnt="0"/>
      <dgm:spPr/>
    </dgm:pt>
    <dgm:pt modelId="{60A068DA-9A3F-4E9B-AF41-3133D89E9F96}" type="pres">
      <dgm:prSet presAssocID="{E8CB44CF-AB12-43C5-B970-02CCC4FAC495}" presName="parTx" presStyleLbl="revTx" presStyleIdx="10" presStyleCnt="16">
        <dgm:presLayoutVars>
          <dgm:chMax val="0"/>
          <dgm:chPref val="0"/>
        </dgm:presLayoutVars>
      </dgm:prSet>
      <dgm:spPr/>
    </dgm:pt>
    <dgm:pt modelId="{B5409927-9E6C-46DF-A1DD-124A87E1A6BE}" type="pres">
      <dgm:prSet presAssocID="{E8CB44CF-AB12-43C5-B970-02CCC4FAC495}" presName="txSpace" presStyleCnt="0"/>
      <dgm:spPr/>
    </dgm:pt>
    <dgm:pt modelId="{CB0788F7-63C3-4EA8-AF07-AC455D2511E0}" type="pres">
      <dgm:prSet presAssocID="{E8CB44CF-AB12-43C5-B970-02CCC4FAC495}" presName="desTx" presStyleLbl="revTx" presStyleIdx="11" presStyleCnt="16">
        <dgm:presLayoutVars/>
      </dgm:prSet>
      <dgm:spPr/>
    </dgm:pt>
    <dgm:pt modelId="{B8851BBA-5774-4E8B-8DEB-54BD4B4E664A}" type="pres">
      <dgm:prSet presAssocID="{48CD282E-75F6-49F0-B792-D4B1D0BF3FC8}" presName="sibTrans" presStyleCnt="0"/>
      <dgm:spPr/>
    </dgm:pt>
    <dgm:pt modelId="{8D2B37D0-80A9-4A7F-BD1B-055424257A76}" type="pres">
      <dgm:prSet presAssocID="{D0C02317-5798-42D3-AB6D-51233AD8A93D}" presName="compNode" presStyleCnt="0"/>
      <dgm:spPr/>
    </dgm:pt>
    <dgm:pt modelId="{8C6835B5-28A0-4A42-883D-00B7C585A4CB}" type="pres">
      <dgm:prSet presAssocID="{D0C02317-5798-42D3-AB6D-51233AD8A93D}"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Yuan"/>
        </a:ext>
      </dgm:extLst>
    </dgm:pt>
    <dgm:pt modelId="{B34EC386-10E0-4500-9FC4-FECED38CB014}" type="pres">
      <dgm:prSet presAssocID="{D0C02317-5798-42D3-AB6D-51233AD8A93D}" presName="iconSpace" presStyleCnt="0"/>
      <dgm:spPr/>
    </dgm:pt>
    <dgm:pt modelId="{2D7B0751-CC6A-415A-B431-8E49EC1C3104}" type="pres">
      <dgm:prSet presAssocID="{D0C02317-5798-42D3-AB6D-51233AD8A93D}" presName="parTx" presStyleLbl="revTx" presStyleIdx="12" presStyleCnt="16">
        <dgm:presLayoutVars>
          <dgm:chMax val="0"/>
          <dgm:chPref val="0"/>
        </dgm:presLayoutVars>
      </dgm:prSet>
      <dgm:spPr/>
    </dgm:pt>
    <dgm:pt modelId="{51F1AB51-702F-48B7-A699-C0158BB7A625}" type="pres">
      <dgm:prSet presAssocID="{D0C02317-5798-42D3-AB6D-51233AD8A93D}" presName="txSpace" presStyleCnt="0"/>
      <dgm:spPr/>
    </dgm:pt>
    <dgm:pt modelId="{9AF0710B-0B7A-4F86-9A15-F8C6DCC4DA67}" type="pres">
      <dgm:prSet presAssocID="{D0C02317-5798-42D3-AB6D-51233AD8A93D}" presName="desTx" presStyleLbl="revTx" presStyleIdx="13" presStyleCnt="16">
        <dgm:presLayoutVars/>
      </dgm:prSet>
      <dgm:spPr/>
    </dgm:pt>
    <dgm:pt modelId="{5AEA02CA-B1D0-4EC3-89B4-BB651CAC63FB}" type="pres">
      <dgm:prSet presAssocID="{26718954-4225-4CF7-A06E-7F77E5F50AA3}" presName="sibTrans" presStyleCnt="0"/>
      <dgm:spPr/>
    </dgm:pt>
    <dgm:pt modelId="{13AFEEA6-C7C5-4727-A3EF-11CF7A9C5C4F}" type="pres">
      <dgm:prSet presAssocID="{D27B5070-744F-4282-87BA-AA10569F5573}" presName="compNode" presStyleCnt="0"/>
      <dgm:spPr/>
    </dgm:pt>
    <dgm:pt modelId="{2B815F7F-EB88-4F54-A5A1-6F0F839C09E1}" type="pres">
      <dgm:prSet presAssocID="{D27B5070-744F-4282-87BA-AA10569F5573}"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a:noFill/>
        </a:ln>
      </dgm:spPr>
      <dgm:extLst>
        <a:ext uri="{E40237B7-FDA0-4F09-8148-C483321AD2D9}">
          <dgm14:cNvPr xmlns:dgm14="http://schemas.microsoft.com/office/drawing/2010/diagram" id="0" name="" descr="Truck"/>
        </a:ext>
      </dgm:extLst>
    </dgm:pt>
    <dgm:pt modelId="{95E528FC-FB95-4C0D-BE07-9FD4F8EA20D4}" type="pres">
      <dgm:prSet presAssocID="{D27B5070-744F-4282-87BA-AA10569F5573}" presName="iconSpace" presStyleCnt="0"/>
      <dgm:spPr/>
    </dgm:pt>
    <dgm:pt modelId="{9D080894-4C9D-4177-B5DF-1CC0595EB647}" type="pres">
      <dgm:prSet presAssocID="{D27B5070-744F-4282-87BA-AA10569F5573}" presName="parTx" presStyleLbl="revTx" presStyleIdx="14" presStyleCnt="16">
        <dgm:presLayoutVars>
          <dgm:chMax val="0"/>
          <dgm:chPref val="0"/>
        </dgm:presLayoutVars>
      </dgm:prSet>
      <dgm:spPr/>
    </dgm:pt>
    <dgm:pt modelId="{CA160044-1AAD-472C-A1BE-BBED5C2BCD2E}" type="pres">
      <dgm:prSet presAssocID="{D27B5070-744F-4282-87BA-AA10569F5573}" presName="txSpace" presStyleCnt="0"/>
      <dgm:spPr/>
    </dgm:pt>
    <dgm:pt modelId="{CEE7F6A0-1080-447C-BFB3-04F7BD2962C5}" type="pres">
      <dgm:prSet presAssocID="{D27B5070-744F-4282-87BA-AA10569F5573}" presName="desTx" presStyleLbl="revTx" presStyleIdx="15" presStyleCnt="16">
        <dgm:presLayoutVars/>
      </dgm:prSet>
      <dgm:spPr/>
    </dgm:pt>
  </dgm:ptLst>
  <dgm:cxnLst>
    <dgm:cxn modelId="{A8E3BD00-CF5C-4A09-B3E0-3DE5E1A69D00}" type="presOf" srcId="{498B53DB-06F1-4A5A-9BBF-D8EE2595EF99}" destId="{9F7A4739-0C86-4A12-BCE1-5E7B7E59515E}" srcOrd="0" destOrd="0" presId="urn:microsoft.com/office/officeart/2018/5/layout/CenteredIconLabelDescriptionList"/>
    <dgm:cxn modelId="{8CBD6C10-4DA3-45DB-8BFD-06D1642FBA70}" type="presOf" srcId="{3662DFAC-ACD0-4019-AAD8-D72E61DF7856}" destId="{09E76875-33FC-419B-870D-74327BABC93D}" srcOrd="0" destOrd="0" presId="urn:microsoft.com/office/officeart/2018/5/layout/CenteredIconLabelDescriptionList"/>
    <dgm:cxn modelId="{F0EF9232-E9BE-48DD-8B03-EABC2C666191}" type="presOf" srcId="{E8CB44CF-AB12-43C5-B970-02CCC4FAC495}" destId="{60A068DA-9A3F-4E9B-AF41-3133D89E9F96}" srcOrd="0" destOrd="0" presId="urn:microsoft.com/office/officeart/2018/5/layout/CenteredIconLabelDescriptionList"/>
    <dgm:cxn modelId="{DAB0F538-F0E3-48E1-89A6-9A6FF1D07B62}" srcId="{B2D40DBB-F4AD-4EDC-AE09-0BC4CCBDE8F2}" destId="{E8CB44CF-AB12-43C5-B970-02CCC4FAC495}" srcOrd="5" destOrd="0" parTransId="{E4AA78B1-D960-4A27-9F48-3D4BCE821F09}" sibTransId="{48CD282E-75F6-49F0-B792-D4B1D0BF3FC8}"/>
    <dgm:cxn modelId="{A3FB2D5D-26EF-4180-9EC5-1A5172EA4F52}" type="presOf" srcId="{D0C02317-5798-42D3-AB6D-51233AD8A93D}" destId="{2D7B0751-CC6A-415A-B431-8E49EC1C3104}" srcOrd="0" destOrd="0" presId="urn:microsoft.com/office/officeart/2018/5/layout/CenteredIconLabelDescriptionList"/>
    <dgm:cxn modelId="{760D4044-2B60-47E6-B0C1-B1AF0414FDE7}" type="presOf" srcId="{9E8637F3-796E-469C-8DAD-A6675DA27F4D}" destId="{6B4A24DA-C204-4645-B72D-A60A7B3C8A32}" srcOrd="0" destOrd="0" presId="urn:microsoft.com/office/officeart/2018/5/layout/CenteredIconLabelDescriptionList"/>
    <dgm:cxn modelId="{24BA3C69-E9A6-44BD-B163-4F7096C53DAF}" srcId="{B2D40DBB-F4AD-4EDC-AE09-0BC4CCBDE8F2}" destId="{D0C02317-5798-42D3-AB6D-51233AD8A93D}" srcOrd="6" destOrd="0" parTransId="{46E86300-E512-415B-922C-54BD5E336CA4}" sibTransId="{26718954-4225-4CF7-A06E-7F77E5F50AA3}"/>
    <dgm:cxn modelId="{4D948A77-C321-4341-AC43-1A8344542F4C}" srcId="{498B53DB-06F1-4A5A-9BBF-D8EE2595EF99}" destId="{9E8637F3-796E-469C-8DAD-A6675DA27F4D}" srcOrd="0" destOrd="0" parTransId="{22F463ED-BB3A-43E7-AF14-532D27B793FE}" sibTransId="{A6AB119F-0F22-49F5-9C9E-D1415C740D85}"/>
    <dgm:cxn modelId="{1F6FC178-C828-4018-A04C-5029AC53C1B0}" srcId="{B2D40DBB-F4AD-4EDC-AE09-0BC4CCBDE8F2}" destId="{D27B5070-744F-4282-87BA-AA10569F5573}" srcOrd="7" destOrd="0" parTransId="{31BC2769-F477-499B-A1DB-6AE55BDF04E5}" sibTransId="{58A4B2BD-38C7-45F0-93B1-DD584F8A8A51}"/>
    <dgm:cxn modelId="{8197E882-6C83-4059-860B-A79E32C7F32C}" srcId="{B2D40DBB-F4AD-4EDC-AE09-0BC4CCBDE8F2}" destId="{4031D3BC-93D9-4597-8D66-70416B1E4171}" srcOrd="3" destOrd="0" parTransId="{4D752D72-37C2-4B9E-9CA0-7CB57283E4F0}" sibTransId="{2B97D7CB-EC3D-4F54-953E-466D55C0CCAF}"/>
    <dgm:cxn modelId="{7275D890-FB0A-4CEC-89F6-50CB2C77CEB1}" type="presOf" srcId="{8DC791C1-D90D-4F19-A7D0-062C3F98B00F}" destId="{A439F294-C234-4E5D-8CFF-B07CFAC4008E}" srcOrd="0" destOrd="0" presId="urn:microsoft.com/office/officeart/2018/5/layout/CenteredIconLabelDescriptionList"/>
    <dgm:cxn modelId="{7E91CA9C-87FB-4415-838B-710616027D70}" type="presOf" srcId="{D27B5070-744F-4282-87BA-AA10569F5573}" destId="{9D080894-4C9D-4177-B5DF-1CC0595EB647}" srcOrd="0" destOrd="0" presId="urn:microsoft.com/office/officeart/2018/5/layout/CenteredIconLabelDescriptionList"/>
    <dgm:cxn modelId="{DAB824A5-354D-4EFC-BE56-001089038175}" srcId="{B2D40DBB-F4AD-4EDC-AE09-0BC4CCBDE8F2}" destId="{3662DFAC-ACD0-4019-AAD8-D72E61DF7856}" srcOrd="1" destOrd="0" parTransId="{0C78DEB8-3633-45A8-91D1-81E41E8347A5}" sibTransId="{7DA27CDE-43EF-4741-9D7C-F62820A7FA42}"/>
    <dgm:cxn modelId="{CCF959AC-E090-4F01-9487-2C5908CD2515}" srcId="{B2D40DBB-F4AD-4EDC-AE09-0BC4CCBDE8F2}" destId="{D4384461-3FD5-4826-B337-C80BBBED5726}" srcOrd="0" destOrd="0" parTransId="{1C80014B-4FBD-42BA-97C6-E2A22FE3D5E4}" sibTransId="{4B728C2C-C4AC-4A68-B475-78D7D5B97F08}"/>
    <dgm:cxn modelId="{39AD6FAF-E7B8-4436-BFCE-EDBDBDDB822B}" srcId="{B2D40DBB-F4AD-4EDC-AE09-0BC4CCBDE8F2}" destId="{8DC791C1-D90D-4F19-A7D0-062C3F98B00F}" srcOrd="4" destOrd="0" parTransId="{5125F124-0BB3-400E-AB51-722915716956}" sibTransId="{76F2D8D0-5753-4EC5-9722-9EEA9E79BC90}"/>
    <dgm:cxn modelId="{7D65E6B0-1B9A-4639-BC0C-E7671D3C1E62}" type="presOf" srcId="{B2D40DBB-F4AD-4EDC-AE09-0BC4CCBDE8F2}" destId="{47EFD882-7FD9-40BA-9C9D-C2E6A723A11F}" srcOrd="0" destOrd="0" presId="urn:microsoft.com/office/officeart/2018/5/layout/CenteredIconLabelDescriptionList"/>
    <dgm:cxn modelId="{18AAF6BA-B9FA-4CE8-A49C-D9A4E8000DC4}" type="presOf" srcId="{D4384461-3FD5-4826-B337-C80BBBED5726}" destId="{DDD96CB8-2675-4A53-9588-ED67EED18131}" srcOrd="0" destOrd="0" presId="urn:microsoft.com/office/officeart/2018/5/layout/CenteredIconLabelDescriptionList"/>
    <dgm:cxn modelId="{7FF120C3-D9D8-4BD1-91F4-0EE7E61EC337}" srcId="{B2D40DBB-F4AD-4EDC-AE09-0BC4CCBDE8F2}" destId="{498B53DB-06F1-4A5A-9BBF-D8EE2595EF99}" srcOrd="2" destOrd="0" parTransId="{9263DD22-C9B2-4AEB-A32B-6071D2E32A7A}" sibTransId="{92E0B986-616F-484C-9FA1-0195EE4E48D0}"/>
    <dgm:cxn modelId="{BDD4F2C4-957B-441A-90CC-387942CB3665}" type="presOf" srcId="{4031D3BC-93D9-4597-8D66-70416B1E4171}" destId="{452BCB84-346B-4B2E-AA48-E576FE853DAE}" srcOrd="0" destOrd="0" presId="urn:microsoft.com/office/officeart/2018/5/layout/CenteredIconLabelDescriptionList"/>
    <dgm:cxn modelId="{EC4BCDD3-3F13-470E-B572-FF63B77B8597}" type="presOf" srcId="{BF8829EF-9984-451F-B2D0-C802C9CD705E}" destId="{53992DA2-3DAE-4F2B-8EE8-33C70A140450}" srcOrd="0" destOrd="0" presId="urn:microsoft.com/office/officeart/2018/5/layout/CenteredIconLabelDescriptionList"/>
    <dgm:cxn modelId="{A5206ED9-0CE4-4C95-BBD6-B54F500A5177}" srcId="{4031D3BC-93D9-4597-8D66-70416B1E4171}" destId="{BF8829EF-9984-451F-B2D0-C802C9CD705E}" srcOrd="0" destOrd="0" parTransId="{888FFCD1-C74C-4A7F-AD52-B52E25605E3C}" sibTransId="{6EE3B822-B46C-47CB-95EE-DB4ED2F72174}"/>
    <dgm:cxn modelId="{74130B4E-5EF0-4DBD-9D6F-6DDCE1F71908}" type="presParOf" srcId="{47EFD882-7FD9-40BA-9C9D-C2E6A723A11F}" destId="{7713B07A-C10D-4E11-B5F2-0527B7BCF900}" srcOrd="0" destOrd="0" presId="urn:microsoft.com/office/officeart/2018/5/layout/CenteredIconLabelDescriptionList"/>
    <dgm:cxn modelId="{F13BCD77-A405-466D-85DE-4411518AD8DC}" type="presParOf" srcId="{7713B07A-C10D-4E11-B5F2-0527B7BCF900}" destId="{0DB8161D-E77A-4410-BCF9-BDD8EC54740C}" srcOrd="0" destOrd="0" presId="urn:microsoft.com/office/officeart/2018/5/layout/CenteredIconLabelDescriptionList"/>
    <dgm:cxn modelId="{C343A570-0319-4611-88F8-3AE1380110ED}" type="presParOf" srcId="{7713B07A-C10D-4E11-B5F2-0527B7BCF900}" destId="{4E5808B6-0992-4191-BF7F-1A2906DCB1D3}" srcOrd="1" destOrd="0" presId="urn:microsoft.com/office/officeart/2018/5/layout/CenteredIconLabelDescriptionList"/>
    <dgm:cxn modelId="{D417E9F8-1255-4F2A-BBFF-20A098FEA242}" type="presParOf" srcId="{7713B07A-C10D-4E11-B5F2-0527B7BCF900}" destId="{DDD96CB8-2675-4A53-9588-ED67EED18131}" srcOrd="2" destOrd="0" presId="urn:microsoft.com/office/officeart/2018/5/layout/CenteredIconLabelDescriptionList"/>
    <dgm:cxn modelId="{30868D3F-6219-44AC-8554-3BF0474B5FA6}" type="presParOf" srcId="{7713B07A-C10D-4E11-B5F2-0527B7BCF900}" destId="{C60DF46C-695A-4688-A075-F7C06C630DA7}" srcOrd="3" destOrd="0" presId="urn:microsoft.com/office/officeart/2018/5/layout/CenteredIconLabelDescriptionList"/>
    <dgm:cxn modelId="{64EAB8C3-1B4F-4C35-88B6-8F22A2285EC2}" type="presParOf" srcId="{7713B07A-C10D-4E11-B5F2-0527B7BCF900}" destId="{632DA64F-383D-442A-94BE-A5DEB6F1FE46}" srcOrd="4" destOrd="0" presId="urn:microsoft.com/office/officeart/2018/5/layout/CenteredIconLabelDescriptionList"/>
    <dgm:cxn modelId="{A3F2BD83-D189-4E38-B8CF-205935979A1D}" type="presParOf" srcId="{47EFD882-7FD9-40BA-9C9D-C2E6A723A11F}" destId="{3DF2085E-FF7E-4036-BE2F-6E1A6A7E83E5}" srcOrd="1" destOrd="0" presId="urn:microsoft.com/office/officeart/2018/5/layout/CenteredIconLabelDescriptionList"/>
    <dgm:cxn modelId="{63DC5B53-E01C-44FE-97BA-C4A8798D389A}" type="presParOf" srcId="{47EFD882-7FD9-40BA-9C9D-C2E6A723A11F}" destId="{D18B136F-A925-48AB-B783-48C00AFC36D3}" srcOrd="2" destOrd="0" presId="urn:microsoft.com/office/officeart/2018/5/layout/CenteredIconLabelDescriptionList"/>
    <dgm:cxn modelId="{944E8DE8-C4EB-435C-9DCA-827C3567AB06}" type="presParOf" srcId="{D18B136F-A925-48AB-B783-48C00AFC36D3}" destId="{FF47417B-3123-42F1-BD68-92A6BE7FC1B1}" srcOrd="0" destOrd="0" presId="urn:microsoft.com/office/officeart/2018/5/layout/CenteredIconLabelDescriptionList"/>
    <dgm:cxn modelId="{7BCA32FC-274F-42D4-A31A-79A608E90F76}" type="presParOf" srcId="{D18B136F-A925-48AB-B783-48C00AFC36D3}" destId="{E50086D2-C6C6-4E5E-A185-FF68FD35FA2E}" srcOrd="1" destOrd="0" presId="urn:microsoft.com/office/officeart/2018/5/layout/CenteredIconLabelDescriptionList"/>
    <dgm:cxn modelId="{27C3BBD1-0039-4416-8F43-7BBFCAC554E3}" type="presParOf" srcId="{D18B136F-A925-48AB-B783-48C00AFC36D3}" destId="{09E76875-33FC-419B-870D-74327BABC93D}" srcOrd="2" destOrd="0" presId="urn:microsoft.com/office/officeart/2018/5/layout/CenteredIconLabelDescriptionList"/>
    <dgm:cxn modelId="{C8634D31-CFFC-4501-8B21-0B3880794321}" type="presParOf" srcId="{D18B136F-A925-48AB-B783-48C00AFC36D3}" destId="{6ACEF063-B087-48E4-93F1-82B862AC74E8}" srcOrd="3" destOrd="0" presId="urn:microsoft.com/office/officeart/2018/5/layout/CenteredIconLabelDescriptionList"/>
    <dgm:cxn modelId="{648FEA11-E1FA-4013-B004-504AF17555A6}" type="presParOf" srcId="{D18B136F-A925-48AB-B783-48C00AFC36D3}" destId="{47846FDA-3B94-42C0-BA53-32FA495970FB}" srcOrd="4" destOrd="0" presId="urn:microsoft.com/office/officeart/2018/5/layout/CenteredIconLabelDescriptionList"/>
    <dgm:cxn modelId="{4422FD1D-C9AA-4A93-8A08-FAE7637EEA42}" type="presParOf" srcId="{47EFD882-7FD9-40BA-9C9D-C2E6A723A11F}" destId="{CBC7FCBE-5322-4575-8576-9E713AE58162}" srcOrd="3" destOrd="0" presId="urn:microsoft.com/office/officeart/2018/5/layout/CenteredIconLabelDescriptionList"/>
    <dgm:cxn modelId="{3F1EEFDD-7F9C-4AEA-8CF4-F1D35C033464}" type="presParOf" srcId="{47EFD882-7FD9-40BA-9C9D-C2E6A723A11F}" destId="{5444FD1E-8591-4045-A896-DA6E4CCA11AB}" srcOrd="4" destOrd="0" presId="urn:microsoft.com/office/officeart/2018/5/layout/CenteredIconLabelDescriptionList"/>
    <dgm:cxn modelId="{22D45ACD-725A-40DB-A5B5-A0726A8F2F91}" type="presParOf" srcId="{5444FD1E-8591-4045-A896-DA6E4CCA11AB}" destId="{3C1D9CFD-35D6-4579-A62C-F46FE223EC12}" srcOrd="0" destOrd="0" presId="urn:microsoft.com/office/officeart/2018/5/layout/CenteredIconLabelDescriptionList"/>
    <dgm:cxn modelId="{74883FB7-B9C9-4214-862F-8B41CE164B42}" type="presParOf" srcId="{5444FD1E-8591-4045-A896-DA6E4CCA11AB}" destId="{D77D646E-6D66-407E-9E57-1915C3676428}" srcOrd="1" destOrd="0" presId="urn:microsoft.com/office/officeart/2018/5/layout/CenteredIconLabelDescriptionList"/>
    <dgm:cxn modelId="{3EF09050-D876-4E22-9627-4FD61D74F089}" type="presParOf" srcId="{5444FD1E-8591-4045-A896-DA6E4CCA11AB}" destId="{9F7A4739-0C86-4A12-BCE1-5E7B7E59515E}" srcOrd="2" destOrd="0" presId="urn:microsoft.com/office/officeart/2018/5/layout/CenteredIconLabelDescriptionList"/>
    <dgm:cxn modelId="{AA290DF4-ED7B-43F6-A944-8089BDC3A4A7}" type="presParOf" srcId="{5444FD1E-8591-4045-A896-DA6E4CCA11AB}" destId="{3CEB0B5E-FC8F-460E-BCC0-A80A19E30798}" srcOrd="3" destOrd="0" presId="urn:microsoft.com/office/officeart/2018/5/layout/CenteredIconLabelDescriptionList"/>
    <dgm:cxn modelId="{4D8CD56B-2AEA-413E-9F72-DA8384D887C6}" type="presParOf" srcId="{5444FD1E-8591-4045-A896-DA6E4CCA11AB}" destId="{6B4A24DA-C204-4645-B72D-A60A7B3C8A32}" srcOrd="4" destOrd="0" presId="urn:microsoft.com/office/officeart/2018/5/layout/CenteredIconLabelDescriptionList"/>
    <dgm:cxn modelId="{F7EB1E1B-5490-4CD0-8C4A-EAB53D6F092E}" type="presParOf" srcId="{47EFD882-7FD9-40BA-9C9D-C2E6A723A11F}" destId="{9A261BDF-60B9-4EC5-ADA3-2A1ABE355117}" srcOrd="5" destOrd="0" presId="urn:microsoft.com/office/officeart/2018/5/layout/CenteredIconLabelDescriptionList"/>
    <dgm:cxn modelId="{3B18E0FA-8F91-4961-BE81-D99596E6AE78}" type="presParOf" srcId="{47EFD882-7FD9-40BA-9C9D-C2E6A723A11F}" destId="{766F307E-D7B9-4354-99E9-D17C6F9C199A}" srcOrd="6" destOrd="0" presId="urn:microsoft.com/office/officeart/2018/5/layout/CenteredIconLabelDescriptionList"/>
    <dgm:cxn modelId="{27176EF5-88FA-4498-85A7-A6F90E833BA7}" type="presParOf" srcId="{766F307E-D7B9-4354-99E9-D17C6F9C199A}" destId="{DEFF2560-4B76-483E-BC2D-9227218E8346}" srcOrd="0" destOrd="0" presId="urn:microsoft.com/office/officeart/2018/5/layout/CenteredIconLabelDescriptionList"/>
    <dgm:cxn modelId="{6CEC0DD2-2349-4716-B533-A17AF88DFEBC}" type="presParOf" srcId="{766F307E-D7B9-4354-99E9-D17C6F9C199A}" destId="{27C16C20-EB90-4D43-B12F-8AEAD2458B0C}" srcOrd="1" destOrd="0" presId="urn:microsoft.com/office/officeart/2018/5/layout/CenteredIconLabelDescriptionList"/>
    <dgm:cxn modelId="{48AE0BE9-0EDE-4B3D-B6CA-573D16A201DD}" type="presParOf" srcId="{766F307E-D7B9-4354-99E9-D17C6F9C199A}" destId="{452BCB84-346B-4B2E-AA48-E576FE853DAE}" srcOrd="2" destOrd="0" presId="urn:microsoft.com/office/officeart/2018/5/layout/CenteredIconLabelDescriptionList"/>
    <dgm:cxn modelId="{543556DD-C003-48CF-B0B8-3EC8781E90FA}" type="presParOf" srcId="{766F307E-D7B9-4354-99E9-D17C6F9C199A}" destId="{204FFF44-5ECA-451D-ADC3-DBFC579ED8BE}" srcOrd="3" destOrd="0" presId="urn:microsoft.com/office/officeart/2018/5/layout/CenteredIconLabelDescriptionList"/>
    <dgm:cxn modelId="{AE638436-FD4E-4176-84F3-993A495F223C}" type="presParOf" srcId="{766F307E-D7B9-4354-99E9-D17C6F9C199A}" destId="{53992DA2-3DAE-4F2B-8EE8-33C70A140450}" srcOrd="4" destOrd="0" presId="urn:microsoft.com/office/officeart/2018/5/layout/CenteredIconLabelDescriptionList"/>
    <dgm:cxn modelId="{1CD462CC-0357-4035-AB64-9CE484710D69}" type="presParOf" srcId="{47EFD882-7FD9-40BA-9C9D-C2E6A723A11F}" destId="{68ECCE58-FB27-44F8-BA81-8F26644D55F3}" srcOrd="7" destOrd="0" presId="urn:microsoft.com/office/officeart/2018/5/layout/CenteredIconLabelDescriptionList"/>
    <dgm:cxn modelId="{8783606B-10E9-47C5-A691-E2799F85E78A}" type="presParOf" srcId="{47EFD882-7FD9-40BA-9C9D-C2E6A723A11F}" destId="{805F7100-B6BF-4915-8283-82DA01854466}" srcOrd="8" destOrd="0" presId="urn:microsoft.com/office/officeart/2018/5/layout/CenteredIconLabelDescriptionList"/>
    <dgm:cxn modelId="{7D67EABF-8E63-430A-9230-93D6CCA5173C}" type="presParOf" srcId="{805F7100-B6BF-4915-8283-82DA01854466}" destId="{5BCB78DF-6A73-48F3-9F17-A545D2DEDEC2}" srcOrd="0" destOrd="0" presId="urn:microsoft.com/office/officeart/2018/5/layout/CenteredIconLabelDescriptionList"/>
    <dgm:cxn modelId="{3582EC80-AAE4-4EAF-9210-19323305E17F}" type="presParOf" srcId="{805F7100-B6BF-4915-8283-82DA01854466}" destId="{47F95FA8-880D-4FE3-AF9E-377FF4ABD026}" srcOrd="1" destOrd="0" presId="urn:microsoft.com/office/officeart/2018/5/layout/CenteredIconLabelDescriptionList"/>
    <dgm:cxn modelId="{42613A7B-C7A4-4D29-BCA3-8DFD8629B9AB}" type="presParOf" srcId="{805F7100-B6BF-4915-8283-82DA01854466}" destId="{A439F294-C234-4E5D-8CFF-B07CFAC4008E}" srcOrd="2" destOrd="0" presId="urn:microsoft.com/office/officeart/2018/5/layout/CenteredIconLabelDescriptionList"/>
    <dgm:cxn modelId="{E69573F3-9FAF-4AAE-8170-B66E190E9718}" type="presParOf" srcId="{805F7100-B6BF-4915-8283-82DA01854466}" destId="{1EB7FB0E-9016-4ABC-9426-26BEED858C9D}" srcOrd="3" destOrd="0" presId="urn:microsoft.com/office/officeart/2018/5/layout/CenteredIconLabelDescriptionList"/>
    <dgm:cxn modelId="{56B51115-6C09-4811-ABA1-2B67A10C1B99}" type="presParOf" srcId="{805F7100-B6BF-4915-8283-82DA01854466}" destId="{77085966-4A01-4F2C-B8A0-72DB3CF5CC93}" srcOrd="4" destOrd="0" presId="urn:microsoft.com/office/officeart/2018/5/layout/CenteredIconLabelDescriptionList"/>
    <dgm:cxn modelId="{1666D971-F1D9-4C2A-A4CD-20322C80DF6E}" type="presParOf" srcId="{47EFD882-7FD9-40BA-9C9D-C2E6A723A11F}" destId="{9D7DC810-0C38-4937-AAA2-6BDBE14F4B52}" srcOrd="9" destOrd="0" presId="urn:microsoft.com/office/officeart/2018/5/layout/CenteredIconLabelDescriptionList"/>
    <dgm:cxn modelId="{FF799711-BD5A-4A61-B472-78A40E56A051}" type="presParOf" srcId="{47EFD882-7FD9-40BA-9C9D-C2E6A723A11F}" destId="{4DF6CFBA-375C-43AD-A3FD-8F891AAC8D75}" srcOrd="10" destOrd="0" presId="urn:microsoft.com/office/officeart/2018/5/layout/CenteredIconLabelDescriptionList"/>
    <dgm:cxn modelId="{F2D5E6E8-DD14-44C9-8564-79398949A781}" type="presParOf" srcId="{4DF6CFBA-375C-43AD-A3FD-8F891AAC8D75}" destId="{BB33AACA-0F3C-474F-AF4B-3A717F16E8AD}" srcOrd="0" destOrd="0" presId="urn:microsoft.com/office/officeart/2018/5/layout/CenteredIconLabelDescriptionList"/>
    <dgm:cxn modelId="{9DE2273C-C124-4841-9ADD-619DFE014711}" type="presParOf" srcId="{4DF6CFBA-375C-43AD-A3FD-8F891AAC8D75}" destId="{32CE4A23-D7D5-43C7-883F-7311E6CDD997}" srcOrd="1" destOrd="0" presId="urn:microsoft.com/office/officeart/2018/5/layout/CenteredIconLabelDescriptionList"/>
    <dgm:cxn modelId="{1E3F5156-51CA-4F6D-B244-DCC3ABD779C1}" type="presParOf" srcId="{4DF6CFBA-375C-43AD-A3FD-8F891AAC8D75}" destId="{60A068DA-9A3F-4E9B-AF41-3133D89E9F96}" srcOrd="2" destOrd="0" presId="urn:microsoft.com/office/officeart/2018/5/layout/CenteredIconLabelDescriptionList"/>
    <dgm:cxn modelId="{5D2E671A-BBC1-4776-9CB9-86820C2B2299}" type="presParOf" srcId="{4DF6CFBA-375C-43AD-A3FD-8F891AAC8D75}" destId="{B5409927-9E6C-46DF-A1DD-124A87E1A6BE}" srcOrd="3" destOrd="0" presId="urn:microsoft.com/office/officeart/2018/5/layout/CenteredIconLabelDescriptionList"/>
    <dgm:cxn modelId="{FE9FA4B8-B9D2-4066-B415-8DA2582147F3}" type="presParOf" srcId="{4DF6CFBA-375C-43AD-A3FD-8F891AAC8D75}" destId="{CB0788F7-63C3-4EA8-AF07-AC455D2511E0}" srcOrd="4" destOrd="0" presId="urn:microsoft.com/office/officeart/2018/5/layout/CenteredIconLabelDescriptionList"/>
    <dgm:cxn modelId="{9913DA17-456F-454B-8BDF-7C2F6AD779FC}" type="presParOf" srcId="{47EFD882-7FD9-40BA-9C9D-C2E6A723A11F}" destId="{B8851BBA-5774-4E8B-8DEB-54BD4B4E664A}" srcOrd="11" destOrd="0" presId="urn:microsoft.com/office/officeart/2018/5/layout/CenteredIconLabelDescriptionList"/>
    <dgm:cxn modelId="{11CA96F8-0172-4206-BA36-9EDF633DAA3C}" type="presParOf" srcId="{47EFD882-7FD9-40BA-9C9D-C2E6A723A11F}" destId="{8D2B37D0-80A9-4A7F-BD1B-055424257A76}" srcOrd="12" destOrd="0" presId="urn:microsoft.com/office/officeart/2018/5/layout/CenteredIconLabelDescriptionList"/>
    <dgm:cxn modelId="{229BDF72-1307-40E1-BAC6-468E6669084E}" type="presParOf" srcId="{8D2B37D0-80A9-4A7F-BD1B-055424257A76}" destId="{8C6835B5-28A0-4A42-883D-00B7C585A4CB}" srcOrd="0" destOrd="0" presId="urn:microsoft.com/office/officeart/2018/5/layout/CenteredIconLabelDescriptionList"/>
    <dgm:cxn modelId="{5E026178-4C1C-4DCB-9F00-FE0CCF965BCE}" type="presParOf" srcId="{8D2B37D0-80A9-4A7F-BD1B-055424257A76}" destId="{B34EC386-10E0-4500-9FC4-FECED38CB014}" srcOrd="1" destOrd="0" presId="urn:microsoft.com/office/officeart/2018/5/layout/CenteredIconLabelDescriptionList"/>
    <dgm:cxn modelId="{1C0B9204-7AE4-4792-A30C-EB954490DCAB}" type="presParOf" srcId="{8D2B37D0-80A9-4A7F-BD1B-055424257A76}" destId="{2D7B0751-CC6A-415A-B431-8E49EC1C3104}" srcOrd="2" destOrd="0" presId="urn:microsoft.com/office/officeart/2018/5/layout/CenteredIconLabelDescriptionList"/>
    <dgm:cxn modelId="{4E817B6B-61EB-4255-A61B-5F438BC9FC54}" type="presParOf" srcId="{8D2B37D0-80A9-4A7F-BD1B-055424257A76}" destId="{51F1AB51-702F-48B7-A699-C0158BB7A625}" srcOrd="3" destOrd="0" presId="urn:microsoft.com/office/officeart/2018/5/layout/CenteredIconLabelDescriptionList"/>
    <dgm:cxn modelId="{A06808DC-3C6C-4905-8813-030D87CA60FF}" type="presParOf" srcId="{8D2B37D0-80A9-4A7F-BD1B-055424257A76}" destId="{9AF0710B-0B7A-4F86-9A15-F8C6DCC4DA67}" srcOrd="4" destOrd="0" presId="urn:microsoft.com/office/officeart/2018/5/layout/CenteredIconLabelDescriptionList"/>
    <dgm:cxn modelId="{32F9497C-D05A-4016-87D4-CA951386FF93}" type="presParOf" srcId="{47EFD882-7FD9-40BA-9C9D-C2E6A723A11F}" destId="{5AEA02CA-B1D0-4EC3-89B4-BB651CAC63FB}" srcOrd="13" destOrd="0" presId="urn:microsoft.com/office/officeart/2018/5/layout/CenteredIconLabelDescriptionList"/>
    <dgm:cxn modelId="{6E275B9C-4778-4267-B3C7-AFFFA4C8B15F}" type="presParOf" srcId="{47EFD882-7FD9-40BA-9C9D-C2E6A723A11F}" destId="{13AFEEA6-C7C5-4727-A3EF-11CF7A9C5C4F}" srcOrd="14" destOrd="0" presId="urn:microsoft.com/office/officeart/2018/5/layout/CenteredIconLabelDescriptionList"/>
    <dgm:cxn modelId="{7E601C0A-C3F9-409F-ACFA-A0DCDB85CC42}" type="presParOf" srcId="{13AFEEA6-C7C5-4727-A3EF-11CF7A9C5C4F}" destId="{2B815F7F-EB88-4F54-A5A1-6F0F839C09E1}" srcOrd="0" destOrd="0" presId="urn:microsoft.com/office/officeart/2018/5/layout/CenteredIconLabelDescriptionList"/>
    <dgm:cxn modelId="{FD5CEC8E-C1E9-4A73-A157-F4514293506F}" type="presParOf" srcId="{13AFEEA6-C7C5-4727-A3EF-11CF7A9C5C4F}" destId="{95E528FC-FB95-4C0D-BE07-9FD4F8EA20D4}" srcOrd="1" destOrd="0" presId="urn:microsoft.com/office/officeart/2018/5/layout/CenteredIconLabelDescriptionList"/>
    <dgm:cxn modelId="{6B0B21CE-7AE7-48E9-B888-919EF78E0C56}" type="presParOf" srcId="{13AFEEA6-C7C5-4727-A3EF-11CF7A9C5C4F}" destId="{9D080894-4C9D-4177-B5DF-1CC0595EB647}" srcOrd="2" destOrd="0" presId="urn:microsoft.com/office/officeart/2018/5/layout/CenteredIconLabelDescriptionList"/>
    <dgm:cxn modelId="{C24C8DCD-3E70-461D-A3D6-A472CA9B734A}" type="presParOf" srcId="{13AFEEA6-C7C5-4727-A3EF-11CF7A9C5C4F}" destId="{CA160044-1AAD-472C-A1BE-BBED5C2BCD2E}" srcOrd="3" destOrd="0" presId="urn:microsoft.com/office/officeart/2018/5/layout/CenteredIconLabelDescriptionList"/>
    <dgm:cxn modelId="{4FE188F9-D000-4DF0-BEAE-CD3BB1A6B1FE}" type="presParOf" srcId="{13AFEEA6-C7C5-4727-A3EF-11CF7A9C5C4F}" destId="{CEE7F6A0-1080-447C-BFB3-04F7BD2962C5}"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8F9DBE1-8263-43A3-8493-CF1ED094DCE7}"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DE269A24-1B1F-43C1-A2DE-83286598EF37}">
      <dgm:prSet/>
      <dgm:spPr/>
      <dgm:t>
        <a:bodyPr/>
        <a:lstStyle/>
        <a:p>
          <a:r>
            <a:rPr lang="en-US"/>
            <a:t>Reclaiming import duties paid on a good that is later exported</a:t>
          </a:r>
        </a:p>
      </dgm:t>
    </dgm:pt>
    <dgm:pt modelId="{01E06AC7-8A66-4634-B0A5-CF38E090344E}" type="parTrans" cxnId="{86FEDB79-06CA-4F4C-A20F-E27CAE79993A}">
      <dgm:prSet/>
      <dgm:spPr/>
      <dgm:t>
        <a:bodyPr/>
        <a:lstStyle/>
        <a:p>
          <a:endParaRPr lang="en-US"/>
        </a:p>
      </dgm:t>
    </dgm:pt>
    <dgm:pt modelId="{CEE77216-298A-4278-8578-61744D1EBB74}" type="sibTrans" cxnId="{86FEDB79-06CA-4F4C-A20F-E27CAE79993A}">
      <dgm:prSet/>
      <dgm:spPr/>
      <dgm:t>
        <a:bodyPr/>
        <a:lstStyle/>
        <a:p>
          <a:endParaRPr lang="en-US"/>
        </a:p>
      </dgm:t>
    </dgm:pt>
    <dgm:pt modelId="{D00E8B26-77FC-4EF0-8C86-078CB5E6B7DE}">
      <dgm:prSet/>
      <dgm:spPr/>
      <dgm:t>
        <a:bodyPr/>
        <a:lstStyle/>
        <a:p>
          <a:r>
            <a:rPr lang="en-US"/>
            <a:t>General Types </a:t>
          </a:r>
        </a:p>
      </dgm:t>
    </dgm:pt>
    <dgm:pt modelId="{F3E095FB-26D7-4B53-885C-D327AB7AABBB}" type="parTrans" cxnId="{2D7F5A6D-BB20-4F2A-9EC9-2C8B6B171198}">
      <dgm:prSet/>
      <dgm:spPr/>
      <dgm:t>
        <a:bodyPr/>
        <a:lstStyle/>
        <a:p>
          <a:endParaRPr lang="en-US"/>
        </a:p>
      </dgm:t>
    </dgm:pt>
    <dgm:pt modelId="{ACB4B7D5-84C7-4454-90F0-8B9FA59A9A8C}" type="sibTrans" cxnId="{2D7F5A6D-BB20-4F2A-9EC9-2C8B6B171198}">
      <dgm:prSet/>
      <dgm:spPr/>
      <dgm:t>
        <a:bodyPr/>
        <a:lstStyle/>
        <a:p>
          <a:endParaRPr lang="en-US"/>
        </a:p>
      </dgm:t>
    </dgm:pt>
    <dgm:pt modelId="{B935D194-75AE-4EC8-8573-1CF7276ED99F}">
      <dgm:prSet/>
      <dgm:spPr/>
      <dgm:t>
        <a:bodyPr/>
        <a:lstStyle/>
        <a:p>
          <a:r>
            <a:rPr lang="en-US"/>
            <a:t>Substitution - Import a good and export a similar goods (matching tariff classification)</a:t>
          </a:r>
        </a:p>
      </dgm:t>
    </dgm:pt>
    <dgm:pt modelId="{FED27A4B-8959-4694-8C89-AC1E9C87640A}" type="parTrans" cxnId="{5C9CD7C7-FA3D-4546-83FC-F50F58C6CF9D}">
      <dgm:prSet/>
      <dgm:spPr/>
      <dgm:t>
        <a:bodyPr/>
        <a:lstStyle/>
        <a:p>
          <a:endParaRPr lang="en-US"/>
        </a:p>
      </dgm:t>
    </dgm:pt>
    <dgm:pt modelId="{B80C04E0-BFB3-45DF-B24A-42001C1E2539}" type="sibTrans" cxnId="{5C9CD7C7-FA3D-4546-83FC-F50F58C6CF9D}">
      <dgm:prSet/>
      <dgm:spPr/>
      <dgm:t>
        <a:bodyPr/>
        <a:lstStyle/>
        <a:p>
          <a:endParaRPr lang="en-US"/>
        </a:p>
      </dgm:t>
    </dgm:pt>
    <dgm:pt modelId="{3D5D8C1B-9CAB-4073-8CFE-F7B25C60ECF1}">
      <dgm:prSet/>
      <dgm:spPr/>
      <dgm:t>
        <a:bodyPr/>
        <a:lstStyle/>
        <a:p>
          <a:r>
            <a:rPr lang="en-US"/>
            <a:t>Manufacturing - Import a good, use the same or similar good to manufacture and export a product</a:t>
          </a:r>
        </a:p>
      </dgm:t>
    </dgm:pt>
    <dgm:pt modelId="{EC94E7BF-29C0-4AB7-9BD1-B54B30074483}" type="parTrans" cxnId="{0948182D-40B8-4FEC-A7C8-BAE5622CDC8D}">
      <dgm:prSet/>
      <dgm:spPr/>
      <dgm:t>
        <a:bodyPr/>
        <a:lstStyle/>
        <a:p>
          <a:endParaRPr lang="en-US"/>
        </a:p>
      </dgm:t>
    </dgm:pt>
    <dgm:pt modelId="{FA11895F-FA33-4499-A97E-EB79B3470D32}" type="sibTrans" cxnId="{0948182D-40B8-4FEC-A7C8-BAE5622CDC8D}">
      <dgm:prSet/>
      <dgm:spPr/>
      <dgm:t>
        <a:bodyPr/>
        <a:lstStyle/>
        <a:p>
          <a:endParaRPr lang="en-US"/>
        </a:p>
      </dgm:t>
    </dgm:pt>
    <dgm:pt modelId="{FCD8122A-EE07-439A-AD7B-F26140B0D3C3}">
      <dgm:prSet/>
      <dgm:spPr/>
      <dgm:t>
        <a:bodyPr/>
        <a:lstStyle/>
        <a:p>
          <a:r>
            <a:rPr lang="en-US"/>
            <a:t>Available for MFN and Section 301</a:t>
          </a:r>
        </a:p>
      </dgm:t>
    </dgm:pt>
    <dgm:pt modelId="{E8ED794C-5858-4CAB-A7D8-F5C2375A353B}" type="parTrans" cxnId="{5E1E9D1E-4D42-492D-8F11-5659C2EBD8AF}">
      <dgm:prSet/>
      <dgm:spPr/>
      <dgm:t>
        <a:bodyPr/>
        <a:lstStyle/>
        <a:p>
          <a:endParaRPr lang="en-US"/>
        </a:p>
      </dgm:t>
    </dgm:pt>
    <dgm:pt modelId="{69856FEC-08DD-4C96-8FF2-7EE3242CA571}" type="sibTrans" cxnId="{5E1E9D1E-4D42-492D-8F11-5659C2EBD8AF}">
      <dgm:prSet/>
      <dgm:spPr/>
      <dgm:t>
        <a:bodyPr/>
        <a:lstStyle/>
        <a:p>
          <a:endParaRPr lang="en-US"/>
        </a:p>
      </dgm:t>
    </dgm:pt>
    <dgm:pt modelId="{D9B6B1B6-8CEE-4B2A-87C7-82D3FECBE889}">
      <dgm:prSet/>
      <dgm:spPr/>
      <dgm:t>
        <a:bodyPr/>
        <a:lstStyle/>
        <a:p>
          <a:r>
            <a:rPr lang="en-US"/>
            <a:t>Not available for IEEPA, Section 232, or ADD/CVD	</a:t>
          </a:r>
        </a:p>
      </dgm:t>
    </dgm:pt>
    <dgm:pt modelId="{E83AFAB6-1710-4B54-BC5E-99F9E5C10148}" type="parTrans" cxnId="{E70A9BF8-4469-49F6-A4E2-A7B978A5E9B7}">
      <dgm:prSet/>
      <dgm:spPr/>
      <dgm:t>
        <a:bodyPr/>
        <a:lstStyle/>
        <a:p>
          <a:endParaRPr lang="en-US"/>
        </a:p>
      </dgm:t>
    </dgm:pt>
    <dgm:pt modelId="{1B992C62-4FE7-4510-BECE-6551292C671E}" type="sibTrans" cxnId="{E70A9BF8-4469-49F6-A4E2-A7B978A5E9B7}">
      <dgm:prSet/>
      <dgm:spPr/>
      <dgm:t>
        <a:bodyPr/>
        <a:lstStyle/>
        <a:p>
          <a:endParaRPr lang="en-US"/>
        </a:p>
      </dgm:t>
    </dgm:pt>
    <dgm:pt modelId="{9E0276EB-4B88-497F-8C5F-59D01E9199E8}" type="pres">
      <dgm:prSet presAssocID="{F8F9DBE1-8263-43A3-8493-CF1ED094DCE7}" presName="linear" presStyleCnt="0">
        <dgm:presLayoutVars>
          <dgm:animLvl val="lvl"/>
          <dgm:resizeHandles val="exact"/>
        </dgm:presLayoutVars>
      </dgm:prSet>
      <dgm:spPr/>
    </dgm:pt>
    <dgm:pt modelId="{20D8F020-9F93-4C13-8553-9B878FC69813}" type="pres">
      <dgm:prSet presAssocID="{DE269A24-1B1F-43C1-A2DE-83286598EF37}" presName="parentText" presStyleLbl="node1" presStyleIdx="0" presStyleCnt="4">
        <dgm:presLayoutVars>
          <dgm:chMax val="0"/>
          <dgm:bulletEnabled val="1"/>
        </dgm:presLayoutVars>
      </dgm:prSet>
      <dgm:spPr/>
    </dgm:pt>
    <dgm:pt modelId="{8567B85F-9219-4E3A-B0B0-C9856E47D110}" type="pres">
      <dgm:prSet presAssocID="{CEE77216-298A-4278-8578-61744D1EBB74}" presName="spacer" presStyleCnt="0"/>
      <dgm:spPr/>
    </dgm:pt>
    <dgm:pt modelId="{71082226-845B-4D1C-B36C-AF4461394200}" type="pres">
      <dgm:prSet presAssocID="{D00E8B26-77FC-4EF0-8C86-078CB5E6B7DE}" presName="parentText" presStyleLbl="node1" presStyleIdx="1" presStyleCnt="4">
        <dgm:presLayoutVars>
          <dgm:chMax val="0"/>
          <dgm:bulletEnabled val="1"/>
        </dgm:presLayoutVars>
      </dgm:prSet>
      <dgm:spPr/>
    </dgm:pt>
    <dgm:pt modelId="{FCF55AEC-19D6-424A-B682-1B8B903B7DC3}" type="pres">
      <dgm:prSet presAssocID="{D00E8B26-77FC-4EF0-8C86-078CB5E6B7DE}" presName="childText" presStyleLbl="revTx" presStyleIdx="0" presStyleCnt="1">
        <dgm:presLayoutVars>
          <dgm:bulletEnabled val="1"/>
        </dgm:presLayoutVars>
      </dgm:prSet>
      <dgm:spPr/>
    </dgm:pt>
    <dgm:pt modelId="{46BD519A-17EC-42D4-8E3C-6733DD5662E9}" type="pres">
      <dgm:prSet presAssocID="{FCD8122A-EE07-439A-AD7B-F26140B0D3C3}" presName="parentText" presStyleLbl="node1" presStyleIdx="2" presStyleCnt="4">
        <dgm:presLayoutVars>
          <dgm:chMax val="0"/>
          <dgm:bulletEnabled val="1"/>
        </dgm:presLayoutVars>
      </dgm:prSet>
      <dgm:spPr/>
    </dgm:pt>
    <dgm:pt modelId="{F8916BA9-593F-4185-8428-55F53C595885}" type="pres">
      <dgm:prSet presAssocID="{69856FEC-08DD-4C96-8FF2-7EE3242CA571}" presName="spacer" presStyleCnt="0"/>
      <dgm:spPr/>
    </dgm:pt>
    <dgm:pt modelId="{5297A5EB-78AF-4DFD-8254-19E8B09B5C75}" type="pres">
      <dgm:prSet presAssocID="{D9B6B1B6-8CEE-4B2A-87C7-82D3FECBE889}" presName="parentText" presStyleLbl="node1" presStyleIdx="3" presStyleCnt="4">
        <dgm:presLayoutVars>
          <dgm:chMax val="0"/>
          <dgm:bulletEnabled val="1"/>
        </dgm:presLayoutVars>
      </dgm:prSet>
      <dgm:spPr/>
    </dgm:pt>
  </dgm:ptLst>
  <dgm:cxnLst>
    <dgm:cxn modelId="{5E1E9D1E-4D42-492D-8F11-5659C2EBD8AF}" srcId="{F8F9DBE1-8263-43A3-8493-CF1ED094DCE7}" destId="{FCD8122A-EE07-439A-AD7B-F26140B0D3C3}" srcOrd="2" destOrd="0" parTransId="{E8ED794C-5858-4CAB-A7D8-F5C2375A353B}" sibTransId="{69856FEC-08DD-4C96-8FF2-7EE3242CA571}"/>
    <dgm:cxn modelId="{0948182D-40B8-4FEC-A7C8-BAE5622CDC8D}" srcId="{D00E8B26-77FC-4EF0-8C86-078CB5E6B7DE}" destId="{3D5D8C1B-9CAB-4073-8CFE-F7B25C60ECF1}" srcOrd="1" destOrd="0" parTransId="{EC94E7BF-29C0-4AB7-9BD1-B54B30074483}" sibTransId="{FA11895F-FA33-4499-A97E-EB79B3470D32}"/>
    <dgm:cxn modelId="{88BE3230-E1FC-46F5-B8AE-3BD0A254B491}" type="presOf" srcId="{D00E8B26-77FC-4EF0-8C86-078CB5E6B7DE}" destId="{71082226-845B-4D1C-B36C-AF4461394200}" srcOrd="0" destOrd="0" presId="urn:microsoft.com/office/officeart/2005/8/layout/vList2"/>
    <dgm:cxn modelId="{70AA2165-5946-4E1B-B01F-4B75EFB744A3}" type="presOf" srcId="{B935D194-75AE-4EC8-8573-1CF7276ED99F}" destId="{FCF55AEC-19D6-424A-B682-1B8B903B7DC3}" srcOrd="0" destOrd="0" presId="urn:microsoft.com/office/officeart/2005/8/layout/vList2"/>
    <dgm:cxn modelId="{2D7F5A6D-BB20-4F2A-9EC9-2C8B6B171198}" srcId="{F8F9DBE1-8263-43A3-8493-CF1ED094DCE7}" destId="{D00E8B26-77FC-4EF0-8C86-078CB5E6B7DE}" srcOrd="1" destOrd="0" parTransId="{F3E095FB-26D7-4B53-885C-D327AB7AABBB}" sibTransId="{ACB4B7D5-84C7-4454-90F0-8B9FA59A9A8C}"/>
    <dgm:cxn modelId="{86FEDB79-06CA-4F4C-A20F-E27CAE79993A}" srcId="{F8F9DBE1-8263-43A3-8493-CF1ED094DCE7}" destId="{DE269A24-1B1F-43C1-A2DE-83286598EF37}" srcOrd="0" destOrd="0" parTransId="{01E06AC7-8A66-4634-B0A5-CF38E090344E}" sibTransId="{CEE77216-298A-4278-8578-61744D1EBB74}"/>
    <dgm:cxn modelId="{5180D4A8-E06E-4976-9052-5B0AC6DDA0B3}" type="presOf" srcId="{3D5D8C1B-9CAB-4073-8CFE-F7B25C60ECF1}" destId="{FCF55AEC-19D6-424A-B682-1B8B903B7DC3}" srcOrd="0" destOrd="1" presId="urn:microsoft.com/office/officeart/2005/8/layout/vList2"/>
    <dgm:cxn modelId="{328932AC-5BA6-40E2-A585-AD96CFFBD602}" type="presOf" srcId="{DE269A24-1B1F-43C1-A2DE-83286598EF37}" destId="{20D8F020-9F93-4C13-8553-9B878FC69813}" srcOrd="0" destOrd="0" presId="urn:microsoft.com/office/officeart/2005/8/layout/vList2"/>
    <dgm:cxn modelId="{3298ABB7-D646-45AF-8CAA-6A2D50E1BB23}" type="presOf" srcId="{FCD8122A-EE07-439A-AD7B-F26140B0D3C3}" destId="{46BD519A-17EC-42D4-8E3C-6733DD5662E9}" srcOrd="0" destOrd="0" presId="urn:microsoft.com/office/officeart/2005/8/layout/vList2"/>
    <dgm:cxn modelId="{5C9CD7C7-FA3D-4546-83FC-F50F58C6CF9D}" srcId="{D00E8B26-77FC-4EF0-8C86-078CB5E6B7DE}" destId="{B935D194-75AE-4EC8-8573-1CF7276ED99F}" srcOrd="0" destOrd="0" parTransId="{FED27A4B-8959-4694-8C89-AC1E9C87640A}" sibTransId="{B80C04E0-BFB3-45DF-B24A-42001C1E2539}"/>
    <dgm:cxn modelId="{D9D01FDC-1BA0-4280-8908-389D56FF80F8}" type="presOf" srcId="{F8F9DBE1-8263-43A3-8493-CF1ED094DCE7}" destId="{9E0276EB-4B88-497F-8C5F-59D01E9199E8}" srcOrd="0" destOrd="0" presId="urn:microsoft.com/office/officeart/2005/8/layout/vList2"/>
    <dgm:cxn modelId="{4CD797F2-4E93-4E58-95B8-0CCC0087EFFD}" type="presOf" srcId="{D9B6B1B6-8CEE-4B2A-87C7-82D3FECBE889}" destId="{5297A5EB-78AF-4DFD-8254-19E8B09B5C75}" srcOrd="0" destOrd="0" presId="urn:microsoft.com/office/officeart/2005/8/layout/vList2"/>
    <dgm:cxn modelId="{E70A9BF8-4469-49F6-A4E2-A7B978A5E9B7}" srcId="{F8F9DBE1-8263-43A3-8493-CF1ED094DCE7}" destId="{D9B6B1B6-8CEE-4B2A-87C7-82D3FECBE889}" srcOrd="3" destOrd="0" parTransId="{E83AFAB6-1710-4B54-BC5E-99F9E5C10148}" sibTransId="{1B992C62-4FE7-4510-BECE-6551292C671E}"/>
    <dgm:cxn modelId="{26698A98-5B44-423D-840B-EB9EC01B482E}" type="presParOf" srcId="{9E0276EB-4B88-497F-8C5F-59D01E9199E8}" destId="{20D8F020-9F93-4C13-8553-9B878FC69813}" srcOrd="0" destOrd="0" presId="urn:microsoft.com/office/officeart/2005/8/layout/vList2"/>
    <dgm:cxn modelId="{BA5FBF8C-6EE6-412D-94B0-A0D1C2E31FC9}" type="presParOf" srcId="{9E0276EB-4B88-497F-8C5F-59D01E9199E8}" destId="{8567B85F-9219-4E3A-B0B0-C9856E47D110}" srcOrd="1" destOrd="0" presId="urn:microsoft.com/office/officeart/2005/8/layout/vList2"/>
    <dgm:cxn modelId="{4D72526C-440F-4FBC-A3E5-963FD67AC276}" type="presParOf" srcId="{9E0276EB-4B88-497F-8C5F-59D01E9199E8}" destId="{71082226-845B-4D1C-B36C-AF4461394200}" srcOrd="2" destOrd="0" presId="urn:microsoft.com/office/officeart/2005/8/layout/vList2"/>
    <dgm:cxn modelId="{AADB4AC2-758A-4575-A3B8-1F55B5FE55C0}" type="presParOf" srcId="{9E0276EB-4B88-497F-8C5F-59D01E9199E8}" destId="{FCF55AEC-19D6-424A-B682-1B8B903B7DC3}" srcOrd="3" destOrd="0" presId="urn:microsoft.com/office/officeart/2005/8/layout/vList2"/>
    <dgm:cxn modelId="{A935B4F2-7A31-47E5-A665-5A64AEAB8BC0}" type="presParOf" srcId="{9E0276EB-4B88-497F-8C5F-59D01E9199E8}" destId="{46BD519A-17EC-42D4-8E3C-6733DD5662E9}" srcOrd="4" destOrd="0" presId="urn:microsoft.com/office/officeart/2005/8/layout/vList2"/>
    <dgm:cxn modelId="{B73B54E6-4578-4D90-B771-D7A37037CDCB}" type="presParOf" srcId="{9E0276EB-4B88-497F-8C5F-59D01E9199E8}" destId="{F8916BA9-593F-4185-8428-55F53C595885}" srcOrd="5" destOrd="0" presId="urn:microsoft.com/office/officeart/2005/8/layout/vList2"/>
    <dgm:cxn modelId="{1D0D4D7B-F283-41A7-8594-4AA526B486DB}" type="presParOf" srcId="{9E0276EB-4B88-497F-8C5F-59D01E9199E8}" destId="{5297A5EB-78AF-4DFD-8254-19E8B09B5C7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01A6A12-13BB-4EEA-BDA3-A6D12E828B1D}"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1F7E0618-0B35-4FE2-AF4B-7A876E754AAC}">
      <dgm:prSet/>
      <dgm:spPr/>
      <dgm:t>
        <a:bodyPr/>
        <a:lstStyle/>
        <a:p>
          <a:r>
            <a:rPr lang="en-US"/>
            <a:t>Federal program that assists companies in reducing</a:t>
          </a:r>
          <a:br>
            <a:rPr lang="en-US"/>
          </a:br>
          <a:r>
            <a:rPr lang="en-US"/>
            <a:t>time &amp; money associated with importing raw materials, parts. or finished goods into the U.S. </a:t>
          </a:r>
        </a:p>
      </dgm:t>
    </dgm:pt>
    <dgm:pt modelId="{FC0D7DFC-4E93-4101-99B8-687541FAFB8E}" type="parTrans" cxnId="{F33F6991-9498-4A12-A2FD-008E3F53D8F8}">
      <dgm:prSet/>
      <dgm:spPr/>
      <dgm:t>
        <a:bodyPr/>
        <a:lstStyle/>
        <a:p>
          <a:endParaRPr lang="en-US"/>
        </a:p>
      </dgm:t>
    </dgm:pt>
    <dgm:pt modelId="{AEEF7436-93C8-40E6-9E92-3AD275CC95BB}" type="sibTrans" cxnId="{F33F6991-9498-4A12-A2FD-008E3F53D8F8}">
      <dgm:prSet/>
      <dgm:spPr/>
      <dgm:t>
        <a:bodyPr/>
        <a:lstStyle/>
        <a:p>
          <a:endParaRPr lang="en-US"/>
        </a:p>
      </dgm:t>
    </dgm:pt>
    <dgm:pt modelId="{42DD18AD-1CA2-450F-93F9-B7F8BE5825A8}">
      <dgm:prSet/>
      <dgm:spPr/>
      <dgm:t>
        <a:bodyPr/>
        <a:lstStyle/>
        <a:p>
          <a:r>
            <a:rPr lang="en-US"/>
            <a:t>A secured building, warehouse, pipeline, etc., planned to utilize the program’s benefits.</a:t>
          </a:r>
        </a:p>
      </dgm:t>
    </dgm:pt>
    <dgm:pt modelId="{5E1036D0-EF97-4A74-B33E-7F56AAE686AF}" type="parTrans" cxnId="{A8675000-F1EB-4D39-9D11-E08A7F32BB55}">
      <dgm:prSet/>
      <dgm:spPr/>
      <dgm:t>
        <a:bodyPr/>
        <a:lstStyle/>
        <a:p>
          <a:endParaRPr lang="en-US"/>
        </a:p>
      </dgm:t>
    </dgm:pt>
    <dgm:pt modelId="{39AD4F7F-733A-4812-947E-E9C5FC96B423}" type="sibTrans" cxnId="{A8675000-F1EB-4D39-9D11-E08A7F32BB55}">
      <dgm:prSet/>
      <dgm:spPr/>
      <dgm:t>
        <a:bodyPr/>
        <a:lstStyle/>
        <a:p>
          <a:endParaRPr lang="en-US"/>
        </a:p>
      </dgm:t>
    </dgm:pt>
    <dgm:pt modelId="{29983DBD-02B2-42D5-9A94-8D7776BCE8A3}">
      <dgm:prSet/>
      <dgm:spPr/>
      <dgm:t>
        <a:bodyPr/>
        <a:lstStyle/>
        <a:p>
          <a:r>
            <a:rPr lang="en-US"/>
            <a:t>Program Users are located in a Port of Entry for U.S. Customs and Border Protection.</a:t>
          </a:r>
        </a:p>
      </dgm:t>
    </dgm:pt>
    <dgm:pt modelId="{29BFBDB7-53D9-4002-B0A0-95ADBBB62BDF}" type="parTrans" cxnId="{D4CDFBE0-4413-4C85-A4B1-35CF0D0EE1F2}">
      <dgm:prSet/>
      <dgm:spPr/>
      <dgm:t>
        <a:bodyPr/>
        <a:lstStyle/>
        <a:p>
          <a:endParaRPr lang="en-US"/>
        </a:p>
      </dgm:t>
    </dgm:pt>
    <dgm:pt modelId="{06967930-EB3E-4F8D-A0A1-F2A08D2C54FF}" type="sibTrans" cxnId="{D4CDFBE0-4413-4C85-A4B1-35CF0D0EE1F2}">
      <dgm:prSet/>
      <dgm:spPr/>
      <dgm:t>
        <a:bodyPr/>
        <a:lstStyle/>
        <a:p>
          <a:endParaRPr lang="en-US"/>
        </a:p>
      </dgm:t>
    </dgm:pt>
    <dgm:pt modelId="{50C9EC36-CCF9-4F60-90E5-DC990BB74C19}">
      <dgm:prSet/>
      <dgm:spPr/>
      <dgm:t>
        <a:bodyPr/>
        <a:lstStyle/>
        <a:p>
          <a:r>
            <a:rPr lang="en-US"/>
            <a:t>Subject to local community endorsement and federal trade policy review. The entire state of Indiana is approved to accommodate FTZ status, under ASF. </a:t>
          </a:r>
        </a:p>
      </dgm:t>
    </dgm:pt>
    <dgm:pt modelId="{0CEE3A91-4B5B-4A34-B61B-928F6E351B0B}" type="parTrans" cxnId="{C959F287-9205-4B4D-AE24-7E0C95C7D144}">
      <dgm:prSet/>
      <dgm:spPr/>
      <dgm:t>
        <a:bodyPr/>
        <a:lstStyle/>
        <a:p>
          <a:endParaRPr lang="en-US"/>
        </a:p>
      </dgm:t>
    </dgm:pt>
    <dgm:pt modelId="{490B9497-BFD3-4DD3-BEC0-206FF131F585}" type="sibTrans" cxnId="{C959F287-9205-4B4D-AE24-7E0C95C7D144}">
      <dgm:prSet/>
      <dgm:spPr/>
      <dgm:t>
        <a:bodyPr/>
        <a:lstStyle/>
        <a:p>
          <a:endParaRPr lang="en-US"/>
        </a:p>
      </dgm:t>
    </dgm:pt>
    <dgm:pt modelId="{ABCC0883-DDDA-4D23-8997-3FE5DA6DAC32}" type="pres">
      <dgm:prSet presAssocID="{601A6A12-13BB-4EEA-BDA3-A6D12E828B1D}" presName="root" presStyleCnt="0">
        <dgm:presLayoutVars>
          <dgm:dir/>
          <dgm:resizeHandles val="exact"/>
        </dgm:presLayoutVars>
      </dgm:prSet>
      <dgm:spPr/>
    </dgm:pt>
    <dgm:pt modelId="{29E7BC69-6C38-4455-88B8-347DA52FECC1}" type="pres">
      <dgm:prSet presAssocID="{601A6A12-13BB-4EEA-BDA3-A6D12E828B1D}" presName="container" presStyleCnt="0">
        <dgm:presLayoutVars>
          <dgm:dir/>
          <dgm:resizeHandles val="exact"/>
        </dgm:presLayoutVars>
      </dgm:prSet>
      <dgm:spPr/>
    </dgm:pt>
    <dgm:pt modelId="{2B82071A-E81E-4D3C-AF4F-598415A5D390}" type="pres">
      <dgm:prSet presAssocID="{1F7E0618-0B35-4FE2-AF4B-7A876E754AAC}" presName="compNode" presStyleCnt="0"/>
      <dgm:spPr/>
    </dgm:pt>
    <dgm:pt modelId="{5E72469F-A1B6-4D84-9826-40DA5B3B80F3}" type="pres">
      <dgm:prSet presAssocID="{1F7E0618-0B35-4FE2-AF4B-7A876E754AAC}" presName="iconBgRect" presStyleLbl="bgShp" presStyleIdx="0" presStyleCnt="4"/>
      <dgm:spPr/>
    </dgm:pt>
    <dgm:pt modelId="{5E80A024-32A8-4468-A8B0-F90E4DC4E261}" type="pres">
      <dgm:prSet presAssocID="{1F7E0618-0B35-4FE2-AF4B-7A876E754AA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llar"/>
        </a:ext>
      </dgm:extLst>
    </dgm:pt>
    <dgm:pt modelId="{0D7A666C-C69B-4A94-A168-6B95185B2329}" type="pres">
      <dgm:prSet presAssocID="{1F7E0618-0B35-4FE2-AF4B-7A876E754AAC}" presName="spaceRect" presStyleCnt="0"/>
      <dgm:spPr/>
    </dgm:pt>
    <dgm:pt modelId="{6A2F38CA-DC24-40F3-9735-23BD54B4F647}" type="pres">
      <dgm:prSet presAssocID="{1F7E0618-0B35-4FE2-AF4B-7A876E754AAC}" presName="textRect" presStyleLbl="revTx" presStyleIdx="0" presStyleCnt="4">
        <dgm:presLayoutVars>
          <dgm:chMax val="1"/>
          <dgm:chPref val="1"/>
        </dgm:presLayoutVars>
      </dgm:prSet>
      <dgm:spPr/>
    </dgm:pt>
    <dgm:pt modelId="{8DE8378E-043F-4D62-BAD9-CF486FE5AA6D}" type="pres">
      <dgm:prSet presAssocID="{AEEF7436-93C8-40E6-9E92-3AD275CC95BB}" presName="sibTrans" presStyleLbl="sibTrans2D1" presStyleIdx="0" presStyleCnt="0"/>
      <dgm:spPr/>
    </dgm:pt>
    <dgm:pt modelId="{0C3C2FB4-3A7D-4D7D-96F9-42DC26846A2C}" type="pres">
      <dgm:prSet presAssocID="{42DD18AD-1CA2-450F-93F9-B7F8BE5825A8}" presName="compNode" presStyleCnt="0"/>
      <dgm:spPr/>
    </dgm:pt>
    <dgm:pt modelId="{CC29B126-D39F-4C1C-9EB5-8D6FDAD2B3A0}" type="pres">
      <dgm:prSet presAssocID="{42DD18AD-1CA2-450F-93F9-B7F8BE5825A8}" presName="iconBgRect" presStyleLbl="bgShp" presStyleIdx="1" presStyleCnt="4"/>
      <dgm:spPr/>
    </dgm:pt>
    <dgm:pt modelId="{3F163A21-90E4-40AD-B6E9-817966D5446D}" type="pres">
      <dgm:prSet presAssocID="{42DD18AD-1CA2-450F-93F9-B7F8BE5825A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afe"/>
        </a:ext>
      </dgm:extLst>
    </dgm:pt>
    <dgm:pt modelId="{2148B6FF-170B-48EE-9D49-72AEA2A7687A}" type="pres">
      <dgm:prSet presAssocID="{42DD18AD-1CA2-450F-93F9-B7F8BE5825A8}" presName="spaceRect" presStyleCnt="0"/>
      <dgm:spPr/>
    </dgm:pt>
    <dgm:pt modelId="{EA1EBF31-5C0E-47F7-A50C-34E765120861}" type="pres">
      <dgm:prSet presAssocID="{42DD18AD-1CA2-450F-93F9-B7F8BE5825A8}" presName="textRect" presStyleLbl="revTx" presStyleIdx="1" presStyleCnt="4">
        <dgm:presLayoutVars>
          <dgm:chMax val="1"/>
          <dgm:chPref val="1"/>
        </dgm:presLayoutVars>
      </dgm:prSet>
      <dgm:spPr/>
    </dgm:pt>
    <dgm:pt modelId="{4F43D81E-91A8-4D6E-97BA-230393AFBFDB}" type="pres">
      <dgm:prSet presAssocID="{39AD4F7F-733A-4812-947E-E9C5FC96B423}" presName="sibTrans" presStyleLbl="sibTrans2D1" presStyleIdx="0" presStyleCnt="0"/>
      <dgm:spPr/>
    </dgm:pt>
    <dgm:pt modelId="{85D7CA2E-5026-4968-91D3-2362911E64FF}" type="pres">
      <dgm:prSet presAssocID="{29983DBD-02B2-42D5-9A94-8D7776BCE8A3}" presName="compNode" presStyleCnt="0"/>
      <dgm:spPr/>
    </dgm:pt>
    <dgm:pt modelId="{C58924DC-11DD-413E-9295-198AA9E3C45A}" type="pres">
      <dgm:prSet presAssocID="{29983DBD-02B2-42D5-9A94-8D7776BCE8A3}" presName="iconBgRect" presStyleLbl="bgShp" presStyleIdx="2" presStyleCnt="4"/>
      <dgm:spPr/>
    </dgm:pt>
    <dgm:pt modelId="{2515A571-28B3-43EE-A33E-6911C20AB21D}" type="pres">
      <dgm:prSet presAssocID="{29983DBD-02B2-42D5-9A94-8D7776BCE8A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ug boat"/>
        </a:ext>
      </dgm:extLst>
    </dgm:pt>
    <dgm:pt modelId="{F332F8D0-B596-4EF3-B4D2-7027E119B166}" type="pres">
      <dgm:prSet presAssocID="{29983DBD-02B2-42D5-9A94-8D7776BCE8A3}" presName="spaceRect" presStyleCnt="0"/>
      <dgm:spPr/>
    </dgm:pt>
    <dgm:pt modelId="{897F9F28-A8BF-493F-8B5B-196E20065FD5}" type="pres">
      <dgm:prSet presAssocID="{29983DBD-02B2-42D5-9A94-8D7776BCE8A3}" presName="textRect" presStyleLbl="revTx" presStyleIdx="2" presStyleCnt="4">
        <dgm:presLayoutVars>
          <dgm:chMax val="1"/>
          <dgm:chPref val="1"/>
        </dgm:presLayoutVars>
      </dgm:prSet>
      <dgm:spPr/>
    </dgm:pt>
    <dgm:pt modelId="{16567F6F-3AC1-46CF-8692-11D6C3882CB0}" type="pres">
      <dgm:prSet presAssocID="{06967930-EB3E-4F8D-A0A1-F2A08D2C54FF}" presName="sibTrans" presStyleLbl="sibTrans2D1" presStyleIdx="0" presStyleCnt="0"/>
      <dgm:spPr/>
    </dgm:pt>
    <dgm:pt modelId="{859CFE5A-4BF9-4E3E-A5C3-01D1C436C20A}" type="pres">
      <dgm:prSet presAssocID="{50C9EC36-CCF9-4F60-90E5-DC990BB74C19}" presName="compNode" presStyleCnt="0"/>
      <dgm:spPr/>
    </dgm:pt>
    <dgm:pt modelId="{2B463C48-430A-4102-BF88-9EA8BAED9E26}" type="pres">
      <dgm:prSet presAssocID="{50C9EC36-CCF9-4F60-90E5-DC990BB74C19}" presName="iconBgRect" presStyleLbl="bgShp" presStyleIdx="3" presStyleCnt="4"/>
      <dgm:spPr/>
    </dgm:pt>
    <dgm:pt modelId="{8132D4FD-AF2C-444B-AF4A-21A2B629C947}" type="pres">
      <dgm:prSet presAssocID="{50C9EC36-CCF9-4F60-90E5-DC990BB74C1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8CF72142-0E6E-4350-981E-48E0D38D23D6}" type="pres">
      <dgm:prSet presAssocID="{50C9EC36-CCF9-4F60-90E5-DC990BB74C19}" presName="spaceRect" presStyleCnt="0"/>
      <dgm:spPr/>
    </dgm:pt>
    <dgm:pt modelId="{4655A36B-C2E6-4A1F-8EB1-F9A1DA3905F6}" type="pres">
      <dgm:prSet presAssocID="{50C9EC36-CCF9-4F60-90E5-DC990BB74C19}" presName="textRect" presStyleLbl="revTx" presStyleIdx="3" presStyleCnt="4">
        <dgm:presLayoutVars>
          <dgm:chMax val="1"/>
          <dgm:chPref val="1"/>
        </dgm:presLayoutVars>
      </dgm:prSet>
      <dgm:spPr/>
    </dgm:pt>
  </dgm:ptLst>
  <dgm:cxnLst>
    <dgm:cxn modelId="{A8675000-F1EB-4D39-9D11-E08A7F32BB55}" srcId="{601A6A12-13BB-4EEA-BDA3-A6D12E828B1D}" destId="{42DD18AD-1CA2-450F-93F9-B7F8BE5825A8}" srcOrd="1" destOrd="0" parTransId="{5E1036D0-EF97-4A74-B33E-7F56AAE686AF}" sibTransId="{39AD4F7F-733A-4812-947E-E9C5FC96B423}"/>
    <dgm:cxn modelId="{B4EFB415-864B-481A-91CC-098ED1076A48}" type="presOf" srcId="{1F7E0618-0B35-4FE2-AF4B-7A876E754AAC}" destId="{6A2F38CA-DC24-40F3-9735-23BD54B4F647}" srcOrd="0" destOrd="0" presId="urn:microsoft.com/office/officeart/2018/2/layout/IconCircleList"/>
    <dgm:cxn modelId="{A7712C19-F281-4B2F-A607-6B2B773A6EDA}" type="presOf" srcId="{42DD18AD-1CA2-450F-93F9-B7F8BE5825A8}" destId="{EA1EBF31-5C0E-47F7-A50C-34E765120861}" srcOrd="0" destOrd="0" presId="urn:microsoft.com/office/officeart/2018/2/layout/IconCircleList"/>
    <dgm:cxn modelId="{0A59311D-CEF1-4768-9DF9-D77C7930F9EA}" type="presOf" srcId="{AEEF7436-93C8-40E6-9E92-3AD275CC95BB}" destId="{8DE8378E-043F-4D62-BAD9-CF486FE5AA6D}" srcOrd="0" destOrd="0" presId="urn:microsoft.com/office/officeart/2018/2/layout/IconCircleList"/>
    <dgm:cxn modelId="{58B77C21-A93F-410A-92CF-C16B6986F262}" type="presOf" srcId="{29983DBD-02B2-42D5-9A94-8D7776BCE8A3}" destId="{897F9F28-A8BF-493F-8B5B-196E20065FD5}" srcOrd="0" destOrd="0" presId="urn:microsoft.com/office/officeart/2018/2/layout/IconCircleList"/>
    <dgm:cxn modelId="{0EA29623-6A1A-4674-924C-327E6609B12A}" type="presOf" srcId="{06967930-EB3E-4F8D-A0A1-F2A08D2C54FF}" destId="{16567F6F-3AC1-46CF-8692-11D6C3882CB0}" srcOrd="0" destOrd="0" presId="urn:microsoft.com/office/officeart/2018/2/layout/IconCircleList"/>
    <dgm:cxn modelId="{21A2A55B-8F1A-44AD-9C85-6D36EC28B005}" type="presOf" srcId="{50C9EC36-CCF9-4F60-90E5-DC990BB74C19}" destId="{4655A36B-C2E6-4A1F-8EB1-F9A1DA3905F6}" srcOrd="0" destOrd="0" presId="urn:microsoft.com/office/officeart/2018/2/layout/IconCircleList"/>
    <dgm:cxn modelId="{C959F287-9205-4B4D-AE24-7E0C95C7D144}" srcId="{601A6A12-13BB-4EEA-BDA3-A6D12E828B1D}" destId="{50C9EC36-CCF9-4F60-90E5-DC990BB74C19}" srcOrd="3" destOrd="0" parTransId="{0CEE3A91-4B5B-4A34-B61B-928F6E351B0B}" sibTransId="{490B9497-BFD3-4DD3-BEC0-206FF131F585}"/>
    <dgm:cxn modelId="{F33F6991-9498-4A12-A2FD-008E3F53D8F8}" srcId="{601A6A12-13BB-4EEA-BDA3-A6D12E828B1D}" destId="{1F7E0618-0B35-4FE2-AF4B-7A876E754AAC}" srcOrd="0" destOrd="0" parTransId="{FC0D7DFC-4E93-4101-99B8-687541FAFB8E}" sibTransId="{AEEF7436-93C8-40E6-9E92-3AD275CC95BB}"/>
    <dgm:cxn modelId="{3D4801B5-FBDF-4492-94B9-E7B105433843}" type="presOf" srcId="{601A6A12-13BB-4EEA-BDA3-A6D12E828B1D}" destId="{ABCC0883-DDDA-4D23-8997-3FE5DA6DAC32}" srcOrd="0" destOrd="0" presId="urn:microsoft.com/office/officeart/2018/2/layout/IconCircleList"/>
    <dgm:cxn modelId="{D4974DB5-EBB5-46FC-A70C-53E13C4707B0}" type="presOf" srcId="{39AD4F7F-733A-4812-947E-E9C5FC96B423}" destId="{4F43D81E-91A8-4D6E-97BA-230393AFBFDB}" srcOrd="0" destOrd="0" presId="urn:microsoft.com/office/officeart/2018/2/layout/IconCircleList"/>
    <dgm:cxn modelId="{D4CDFBE0-4413-4C85-A4B1-35CF0D0EE1F2}" srcId="{601A6A12-13BB-4EEA-BDA3-A6D12E828B1D}" destId="{29983DBD-02B2-42D5-9A94-8D7776BCE8A3}" srcOrd="2" destOrd="0" parTransId="{29BFBDB7-53D9-4002-B0A0-95ADBBB62BDF}" sibTransId="{06967930-EB3E-4F8D-A0A1-F2A08D2C54FF}"/>
    <dgm:cxn modelId="{5EBF8E33-885D-4AFF-A93C-C5E9676FA25D}" type="presParOf" srcId="{ABCC0883-DDDA-4D23-8997-3FE5DA6DAC32}" destId="{29E7BC69-6C38-4455-88B8-347DA52FECC1}" srcOrd="0" destOrd="0" presId="urn:microsoft.com/office/officeart/2018/2/layout/IconCircleList"/>
    <dgm:cxn modelId="{880AEC36-662A-46C4-95E1-8D41167732AF}" type="presParOf" srcId="{29E7BC69-6C38-4455-88B8-347DA52FECC1}" destId="{2B82071A-E81E-4D3C-AF4F-598415A5D390}" srcOrd="0" destOrd="0" presId="urn:microsoft.com/office/officeart/2018/2/layout/IconCircleList"/>
    <dgm:cxn modelId="{59B8A4E5-E4F0-4429-9DC0-91FAE6E83A30}" type="presParOf" srcId="{2B82071A-E81E-4D3C-AF4F-598415A5D390}" destId="{5E72469F-A1B6-4D84-9826-40DA5B3B80F3}" srcOrd="0" destOrd="0" presId="urn:microsoft.com/office/officeart/2018/2/layout/IconCircleList"/>
    <dgm:cxn modelId="{E3B1DBE2-C225-4943-B1D1-96D31BF899F5}" type="presParOf" srcId="{2B82071A-E81E-4D3C-AF4F-598415A5D390}" destId="{5E80A024-32A8-4468-A8B0-F90E4DC4E261}" srcOrd="1" destOrd="0" presId="urn:microsoft.com/office/officeart/2018/2/layout/IconCircleList"/>
    <dgm:cxn modelId="{6B7931EA-8997-417C-811B-894F5038BD01}" type="presParOf" srcId="{2B82071A-E81E-4D3C-AF4F-598415A5D390}" destId="{0D7A666C-C69B-4A94-A168-6B95185B2329}" srcOrd="2" destOrd="0" presId="urn:microsoft.com/office/officeart/2018/2/layout/IconCircleList"/>
    <dgm:cxn modelId="{79624DC6-8532-451B-826A-922DAF1D46F5}" type="presParOf" srcId="{2B82071A-E81E-4D3C-AF4F-598415A5D390}" destId="{6A2F38CA-DC24-40F3-9735-23BD54B4F647}" srcOrd="3" destOrd="0" presId="urn:microsoft.com/office/officeart/2018/2/layout/IconCircleList"/>
    <dgm:cxn modelId="{B268FB0F-EE54-4AE7-8342-4EEC19328A79}" type="presParOf" srcId="{29E7BC69-6C38-4455-88B8-347DA52FECC1}" destId="{8DE8378E-043F-4D62-BAD9-CF486FE5AA6D}" srcOrd="1" destOrd="0" presId="urn:microsoft.com/office/officeart/2018/2/layout/IconCircleList"/>
    <dgm:cxn modelId="{A68C1532-AC49-47B8-913C-B75CC41F68FC}" type="presParOf" srcId="{29E7BC69-6C38-4455-88B8-347DA52FECC1}" destId="{0C3C2FB4-3A7D-4D7D-96F9-42DC26846A2C}" srcOrd="2" destOrd="0" presId="urn:microsoft.com/office/officeart/2018/2/layout/IconCircleList"/>
    <dgm:cxn modelId="{B4A33BFF-386F-41E1-9D8A-30DB262D2365}" type="presParOf" srcId="{0C3C2FB4-3A7D-4D7D-96F9-42DC26846A2C}" destId="{CC29B126-D39F-4C1C-9EB5-8D6FDAD2B3A0}" srcOrd="0" destOrd="0" presId="urn:microsoft.com/office/officeart/2018/2/layout/IconCircleList"/>
    <dgm:cxn modelId="{577B3D28-47A0-4916-B48A-E590F4B2E9D0}" type="presParOf" srcId="{0C3C2FB4-3A7D-4D7D-96F9-42DC26846A2C}" destId="{3F163A21-90E4-40AD-B6E9-817966D5446D}" srcOrd="1" destOrd="0" presId="urn:microsoft.com/office/officeart/2018/2/layout/IconCircleList"/>
    <dgm:cxn modelId="{6F5F6687-ADBD-4913-A5CD-B2CC1B71FBB6}" type="presParOf" srcId="{0C3C2FB4-3A7D-4D7D-96F9-42DC26846A2C}" destId="{2148B6FF-170B-48EE-9D49-72AEA2A7687A}" srcOrd="2" destOrd="0" presId="urn:microsoft.com/office/officeart/2018/2/layout/IconCircleList"/>
    <dgm:cxn modelId="{E6823A1C-2887-422D-AAD9-833AC7F7BE8F}" type="presParOf" srcId="{0C3C2FB4-3A7D-4D7D-96F9-42DC26846A2C}" destId="{EA1EBF31-5C0E-47F7-A50C-34E765120861}" srcOrd="3" destOrd="0" presId="urn:microsoft.com/office/officeart/2018/2/layout/IconCircleList"/>
    <dgm:cxn modelId="{4E084FA9-FC7A-490E-9812-E1C46FE3D14A}" type="presParOf" srcId="{29E7BC69-6C38-4455-88B8-347DA52FECC1}" destId="{4F43D81E-91A8-4D6E-97BA-230393AFBFDB}" srcOrd="3" destOrd="0" presId="urn:microsoft.com/office/officeart/2018/2/layout/IconCircleList"/>
    <dgm:cxn modelId="{AD4EA1D9-8EDD-4520-9146-E18AE2E2DF0C}" type="presParOf" srcId="{29E7BC69-6C38-4455-88B8-347DA52FECC1}" destId="{85D7CA2E-5026-4968-91D3-2362911E64FF}" srcOrd="4" destOrd="0" presId="urn:microsoft.com/office/officeart/2018/2/layout/IconCircleList"/>
    <dgm:cxn modelId="{A55FD4A8-17CA-4A91-B729-8F1BA13DB7AE}" type="presParOf" srcId="{85D7CA2E-5026-4968-91D3-2362911E64FF}" destId="{C58924DC-11DD-413E-9295-198AA9E3C45A}" srcOrd="0" destOrd="0" presId="urn:microsoft.com/office/officeart/2018/2/layout/IconCircleList"/>
    <dgm:cxn modelId="{4FF6E94E-B157-4B23-8DAD-007AF7D344A8}" type="presParOf" srcId="{85D7CA2E-5026-4968-91D3-2362911E64FF}" destId="{2515A571-28B3-43EE-A33E-6911C20AB21D}" srcOrd="1" destOrd="0" presId="urn:microsoft.com/office/officeart/2018/2/layout/IconCircleList"/>
    <dgm:cxn modelId="{7E54DEF3-22AF-49F7-862B-1FB2CBA05E69}" type="presParOf" srcId="{85D7CA2E-5026-4968-91D3-2362911E64FF}" destId="{F332F8D0-B596-4EF3-B4D2-7027E119B166}" srcOrd="2" destOrd="0" presId="urn:microsoft.com/office/officeart/2018/2/layout/IconCircleList"/>
    <dgm:cxn modelId="{87B219A7-53B8-4721-94BB-2E75714FC850}" type="presParOf" srcId="{85D7CA2E-5026-4968-91D3-2362911E64FF}" destId="{897F9F28-A8BF-493F-8B5B-196E20065FD5}" srcOrd="3" destOrd="0" presId="urn:microsoft.com/office/officeart/2018/2/layout/IconCircleList"/>
    <dgm:cxn modelId="{73B63143-2D68-4B57-A28B-81A3294FE23C}" type="presParOf" srcId="{29E7BC69-6C38-4455-88B8-347DA52FECC1}" destId="{16567F6F-3AC1-46CF-8692-11D6C3882CB0}" srcOrd="5" destOrd="0" presId="urn:microsoft.com/office/officeart/2018/2/layout/IconCircleList"/>
    <dgm:cxn modelId="{D9B39556-E188-4588-8615-0B3C29DBBDB5}" type="presParOf" srcId="{29E7BC69-6C38-4455-88B8-347DA52FECC1}" destId="{859CFE5A-4BF9-4E3E-A5C3-01D1C436C20A}" srcOrd="6" destOrd="0" presId="urn:microsoft.com/office/officeart/2018/2/layout/IconCircleList"/>
    <dgm:cxn modelId="{C46AC6DD-C3C8-45E1-B5CE-DAFCD3E05782}" type="presParOf" srcId="{859CFE5A-4BF9-4E3E-A5C3-01D1C436C20A}" destId="{2B463C48-430A-4102-BF88-9EA8BAED9E26}" srcOrd="0" destOrd="0" presId="urn:microsoft.com/office/officeart/2018/2/layout/IconCircleList"/>
    <dgm:cxn modelId="{87EA4721-97D8-42D6-AC89-32C73D40A5EC}" type="presParOf" srcId="{859CFE5A-4BF9-4E3E-A5C3-01D1C436C20A}" destId="{8132D4FD-AF2C-444B-AF4A-21A2B629C947}" srcOrd="1" destOrd="0" presId="urn:microsoft.com/office/officeart/2018/2/layout/IconCircleList"/>
    <dgm:cxn modelId="{278DA1AE-00D0-4F38-B018-5A5B123CD54F}" type="presParOf" srcId="{859CFE5A-4BF9-4E3E-A5C3-01D1C436C20A}" destId="{8CF72142-0E6E-4350-981E-48E0D38D23D6}" srcOrd="2" destOrd="0" presId="urn:microsoft.com/office/officeart/2018/2/layout/IconCircleList"/>
    <dgm:cxn modelId="{8FF0F66F-AAA3-4DED-8E4E-91128D61186B}" type="presParOf" srcId="{859CFE5A-4BF9-4E3E-A5C3-01D1C436C20A}" destId="{4655A36B-C2E6-4A1F-8EB1-F9A1DA3905F6}"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3523F88-1573-4487-9DE9-C8F23B0978C5}" type="doc">
      <dgm:prSet loTypeId="urn:microsoft.com/office/officeart/2008/layout/LinedList" loCatId="list" qsTypeId="urn:microsoft.com/office/officeart/2005/8/quickstyle/simple5" qsCatId="simple" csTypeId="urn:microsoft.com/office/officeart/2005/8/colors/colorful2" csCatId="colorful" phldr="1"/>
      <dgm:spPr/>
      <dgm:t>
        <a:bodyPr/>
        <a:lstStyle/>
        <a:p>
          <a:endParaRPr lang="en-US"/>
        </a:p>
      </dgm:t>
    </dgm:pt>
    <dgm:pt modelId="{E698951E-0D9E-44C2-811A-2B3191829EA8}">
      <dgm:prSet/>
      <dgm:spPr/>
      <dgm:t>
        <a:bodyPr/>
        <a:lstStyle/>
        <a:p>
          <a:r>
            <a:rPr lang="en-US"/>
            <a:t>Duty Deferral</a:t>
          </a:r>
        </a:p>
      </dgm:t>
    </dgm:pt>
    <dgm:pt modelId="{092A66AC-655F-4A2F-8EB8-D2102548DFC8}" type="parTrans" cxnId="{2271F3F9-6A50-4D82-B900-78F23BD646BA}">
      <dgm:prSet/>
      <dgm:spPr/>
      <dgm:t>
        <a:bodyPr/>
        <a:lstStyle/>
        <a:p>
          <a:endParaRPr lang="en-US"/>
        </a:p>
      </dgm:t>
    </dgm:pt>
    <dgm:pt modelId="{71335A51-1A0A-4BB6-96A5-0516735859A1}" type="sibTrans" cxnId="{2271F3F9-6A50-4D82-B900-78F23BD646BA}">
      <dgm:prSet/>
      <dgm:spPr/>
      <dgm:t>
        <a:bodyPr/>
        <a:lstStyle/>
        <a:p>
          <a:endParaRPr lang="en-US"/>
        </a:p>
      </dgm:t>
    </dgm:pt>
    <dgm:pt modelId="{AE6294C4-28C7-4D9C-8170-24A038522C88}">
      <dgm:prSet/>
      <dgm:spPr/>
      <dgm:t>
        <a:bodyPr/>
        <a:lstStyle/>
        <a:p>
          <a:r>
            <a:rPr lang="en-US"/>
            <a:t>Imports may be admitted and held in a Foreign Trade Zone (FTZ) without paying U.S. customs duties. This deferral can give companies a large cash flow advantage</a:t>
          </a:r>
        </a:p>
      </dgm:t>
    </dgm:pt>
    <dgm:pt modelId="{87EAFA0B-BB35-415F-A722-BBE3ACE1E0B5}" type="parTrans" cxnId="{3D39BF72-625C-49EC-9ACF-1D9E006A5E0B}">
      <dgm:prSet/>
      <dgm:spPr/>
      <dgm:t>
        <a:bodyPr/>
        <a:lstStyle/>
        <a:p>
          <a:endParaRPr lang="en-US"/>
        </a:p>
      </dgm:t>
    </dgm:pt>
    <dgm:pt modelId="{3F507259-7F41-427B-8E12-868780B9F0D4}" type="sibTrans" cxnId="{3D39BF72-625C-49EC-9ACF-1D9E006A5E0B}">
      <dgm:prSet/>
      <dgm:spPr/>
      <dgm:t>
        <a:bodyPr/>
        <a:lstStyle/>
        <a:p>
          <a:endParaRPr lang="en-US"/>
        </a:p>
      </dgm:t>
    </dgm:pt>
    <dgm:pt modelId="{3CCA8733-5F97-4CCE-9083-4E1EB1027376}">
      <dgm:prSet/>
      <dgm:spPr/>
      <dgm:t>
        <a:bodyPr/>
        <a:lstStyle/>
        <a:p>
          <a:r>
            <a:rPr lang="en-US"/>
            <a:t>MPF Reduction</a:t>
          </a:r>
        </a:p>
      </dgm:t>
    </dgm:pt>
    <dgm:pt modelId="{FA57D2CB-80F4-44FD-B8C3-AC1659103E5A}" type="parTrans" cxnId="{39361A61-658D-4D8B-8754-D72187817B6B}">
      <dgm:prSet/>
      <dgm:spPr/>
      <dgm:t>
        <a:bodyPr/>
        <a:lstStyle/>
        <a:p>
          <a:endParaRPr lang="en-US"/>
        </a:p>
      </dgm:t>
    </dgm:pt>
    <dgm:pt modelId="{B9B65817-19B5-4F2F-B871-6E97C18B9257}" type="sibTrans" cxnId="{39361A61-658D-4D8B-8754-D72187817B6B}">
      <dgm:prSet/>
      <dgm:spPr/>
      <dgm:t>
        <a:bodyPr/>
        <a:lstStyle/>
        <a:p>
          <a:endParaRPr lang="en-US"/>
        </a:p>
      </dgm:t>
    </dgm:pt>
    <dgm:pt modelId="{5CCC8A10-62CB-4E36-BAB3-4736F8A4CB27}">
      <dgm:prSet/>
      <dgm:spPr/>
      <dgm:t>
        <a:bodyPr/>
        <a:lstStyle/>
        <a:p>
          <a:r>
            <a:rPr lang="en-US"/>
            <a:t>Maximum Merchandise processing fee (MPF) is only paid once per week for shipments – regardless of how many shipments are processed during the week</a:t>
          </a:r>
        </a:p>
      </dgm:t>
    </dgm:pt>
    <dgm:pt modelId="{F0489B90-26EF-4AE7-9D3F-932376757223}" type="parTrans" cxnId="{C86156D1-90CA-4577-9550-B26AA652F55C}">
      <dgm:prSet/>
      <dgm:spPr/>
      <dgm:t>
        <a:bodyPr/>
        <a:lstStyle/>
        <a:p>
          <a:endParaRPr lang="en-US"/>
        </a:p>
      </dgm:t>
    </dgm:pt>
    <dgm:pt modelId="{C28A073E-9D24-4E4F-9606-71AE373FF05F}" type="sibTrans" cxnId="{C86156D1-90CA-4577-9550-B26AA652F55C}">
      <dgm:prSet/>
      <dgm:spPr/>
      <dgm:t>
        <a:bodyPr/>
        <a:lstStyle/>
        <a:p>
          <a:endParaRPr lang="en-US"/>
        </a:p>
      </dgm:t>
    </dgm:pt>
    <dgm:pt modelId="{FF51546D-9DA2-4659-9765-358A1F46AF90}">
      <dgm:prSet/>
      <dgm:spPr/>
      <dgm:t>
        <a:bodyPr/>
        <a:lstStyle/>
        <a:p>
          <a:r>
            <a:rPr lang="en-US"/>
            <a:t>Duty Elimination</a:t>
          </a:r>
        </a:p>
      </dgm:t>
    </dgm:pt>
    <dgm:pt modelId="{4468DD46-54F6-4FF3-AE03-4D03775CE14D}" type="parTrans" cxnId="{BF267DB5-074D-4C8B-874B-A27F011B6E3C}">
      <dgm:prSet/>
      <dgm:spPr/>
      <dgm:t>
        <a:bodyPr/>
        <a:lstStyle/>
        <a:p>
          <a:endParaRPr lang="en-US"/>
        </a:p>
      </dgm:t>
    </dgm:pt>
    <dgm:pt modelId="{38F38EA7-D116-46BF-B8A3-81461AF6E89C}" type="sibTrans" cxnId="{BF267DB5-074D-4C8B-874B-A27F011B6E3C}">
      <dgm:prSet/>
      <dgm:spPr/>
      <dgm:t>
        <a:bodyPr/>
        <a:lstStyle/>
        <a:p>
          <a:endParaRPr lang="en-US"/>
        </a:p>
      </dgm:t>
    </dgm:pt>
    <dgm:pt modelId="{AAE0C3CB-7D7E-40A8-8484-084CE5E83C30}">
      <dgm:prSet/>
      <dgm:spPr/>
      <dgm:t>
        <a:bodyPr/>
        <a:lstStyle/>
        <a:p>
          <a:r>
            <a:rPr lang="en-US"/>
            <a:t>No need to pay duties on imported goods that are exported to another Foreign Trade Zone (FTZ) site or outside of the U.S.</a:t>
          </a:r>
        </a:p>
      </dgm:t>
    </dgm:pt>
    <dgm:pt modelId="{48FB5987-8AE5-4EDA-A13A-046879649523}" type="parTrans" cxnId="{7DD436CC-0E9A-4BF9-9F62-7D420D430E9E}">
      <dgm:prSet/>
      <dgm:spPr/>
      <dgm:t>
        <a:bodyPr/>
        <a:lstStyle/>
        <a:p>
          <a:endParaRPr lang="en-US"/>
        </a:p>
      </dgm:t>
    </dgm:pt>
    <dgm:pt modelId="{1BE3F84E-B719-4160-85FA-470AC0CE21C9}" type="sibTrans" cxnId="{7DD436CC-0E9A-4BF9-9F62-7D420D430E9E}">
      <dgm:prSet/>
      <dgm:spPr/>
      <dgm:t>
        <a:bodyPr/>
        <a:lstStyle/>
        <a:p>
          <a:endParaRPr lang="en-US"/>
        </a:p>
      </dgm:t>
    </dgm:pt>
    <dgm:pt modelId="{479E3648-8B8C-4278-A0DB-1FDA084C9A3B}">
      <dgm:prSet/>
      <dgm:spPr/>
      <dgm:t>
        <a:bodyPr/>
        <a:lstStyle/>
        <a:p>
          <a:r>
            <a:rPr lang="en-US"/>
            <a:t>Duty Reduction</a:t>
          </a:r>
        </a:p>
      </dgm:t>
    </dgm:pt>
    <dgm:pt modelId="{74432C39-72E5-4796-B541-B940D025061B}" type="parTrans" cxnId="{750BC50B-9C02-4B30-BAC5-821742FCBB1C}">
      <dgm:prSet/>
      <dgm:spPr/>
      <dgm:t>
        <a:bodyPr/>
        <a:lstStyle/>
        <a:p>
          <a:endParaRPr lang="en-US"/>
        </a:p>
      </dgm:t>
    </dgm:pt>
    <dgm:pt modelId="{A7F14C41-BEBC-45BD-A7A0-68987DD51205}" type="sibTrans" cxnId="{750BC50B-9C02-4B30-BAC5-821742FCBB1C}">
      <dgm:prSet/>
      <dgm:spPr/>
      <dgm:t>
        <a:bodyPr/>
        <a:lstStyle/>
        <a:p>
          <a:endParaRPr lang="en-US"/>
        </a:p>
      </dgm:t>
    </dgm:pt>
    <dgm:pt modelId="{40262962-23B5-4D2E-886C-0598312F8A5B}">
      <dgm:prSet/>
      <dgm:spPr/>
      <dgm:t>
        <a:bodyPr/>
        <a:lstStyle/>
        <a:p>
          <a:r>
            <a:rPr lang="en-US" dirty="0"/>
            <a:t>Duties are not paid on individual parts – only when product is whole. This is very popular with sub-assembly and manufacturing operations</a:t>
          </a:r>
        </a:p>
      </dgm:t>
    </dgm:pt>
    <dgm:pt modelId="{4429EEDB-4645-4839-AE59-C8ED98693F68}" type="parTrans" cxnId="{EE1A3748-1BDF-497A-86D9-362FF58DE13D}">
      <dgm:prSet/>
      <dgm:spPr/>
      <dgm:t>
        <a:bodyPr/>
        <a:lstStyle/>
        <a:p>
          <a:endParaRPr lang="en-US"/>
        </a:p>
      </dgm:t>
    </dgm:pt>
    <dgm:pt modelId="{C47A29FA-8FA2-4205-9204-B454C94389A6}" type="sibTrans" cxnId="{EE1A3748-1BDF-497A-86D9-362FF58DE13D}">
      <dgm:prSet/>
      <dgm:spPr/>
      <dgm:t>
        <a:bodyPr/>
        <a:lstStyle/>
        <a:p>
          <a:endParaRPr lang="en-US"/>
        </a:p>
      </dgm:t>
    </dgm:pt>
    <dgm:pt modelId="{4E9D8E70-14CC-4949-A736-629B14184E75}">
      <dgm:prSet/>
      <dgm:spPr/>
      <dgm:t>
        <a:bodyPr/>
        <a:lstStyle/>
        <a:p>
          <a:r>
            <a:rPr lang="en-US"/>
            <a:t>Direct Delivery</a:t>
          </a:r>
          <a:endParaRPr lang="en-US" dirty="0"/>
        </a:p>
      </dgm:t>
    </dgm:pt>
    <dgm:pt modelId="{49947DB5-C792-48A3-A57A-AD2249DF7BAF}" type="parTrans" cxnId="{28FE6647-5B70-4B53-80EE-A0F68511BA8C}">
      <dgm:prSet/>
      <dgm:spPr/>
      <dgm:t>
        <a:bodyPr/>
        <a:lstStyle/>
        <a:p>
          <a:endParaRPr lang="en-US"/>
        </a:p>
      </dgm:t>
    </dgm:pt>
    <dgm:pt modelId="{C27C3EBC-BDB1-476F-B4A7-AB07C5593770}" type="sibTrans" cxnId="{28FE6647-5B70-4B53-80EE-A0F68511BA8C}">
      <dgm:prSet/>
      <dgm:spPr/>
      <dgm:t>
        <a:bodyPr/>
        <a:lstStyle/>
        <a:p>
          <a:endParaRPr lang="en-US"/>
        </a:p>
      </dgm:t>
    </dgm:pt>
    <dgm:pt modelId="{20FFEF1E-A353-4E13-B0C2-43D0D2C5692F}">
      <dgm:prSet/>
      <dgm:spPr/>
      <dgm:t>
        <a:bodyPr/>
        <a:lstStyle/>
        <a:p>
          <a:r>
            <a:rPr lang="en-US" dirty="0"/>
            <a:t>Allows foreign merchandise to be transported in-bond directly to the Zone user’s facility without customs clearance at the first port of unloading with local CBP approval</a:t>
          </a:r>
        </a:p>
      </dgm:t>
    </dgm:pt>
    <dgm:pt modelId="{E5A41A65-7784-46CB-A322-68FF182E2C9D}" type="parTrans" cxnId="{5B032EAC-35C2-4959-9BEA-81E430763684}">
      <dgm:prSet/>
      <dgm:spPr/>
      <dgm:t>
        <a:bodyPr/>
        <a:lstStyle/>
        <a:p>
          <a:endParaRPr lang="en-US"/>
        </a:p>
      </dgm:t>
    </dgm:pt>
    <dgm:pt modelId="{4C204745-9327-40EA-B151-99CFD75B8D6E}" type="sibTrans" cxnId="{5B032EAC-35C2-4959-9BEA-81E430763684}">
      <dgm:prSet/>
      <dgm:spPr/>
      <dgm:t>
        <a:bodyPr/>
        <a:lstStyle/>
        <a:p>
          <a:endParaRPr lang="en-US"/>
        </a:p>
      </dgm:t>
    </dgm:pt>
    <dgm:pt modelId="{CF0D6D79-82D8-4D02-9B08-94A4CCC53F7B}">
      <dgm:prSet/>
      <dgm:spPr/>
      <dgm:t>
        <a:bodyPr/>
        <a:lstStyle/>
        <a:p>
          <a:r>
            <a:rPr lang="en-US" dirty="0"/>
            <a:t>Weekly Entry</a:t>
          </a:r>
        </a:p>
      </dgm:t>
    </dgm:pt>
    <dgm:pt modelId="{F7DD3281-F16B-4A9A-9078-39835EA8C4E3}" type="parTrans" cxnId="{6E52FE55-1E07-4145-ADAB-3763159ABDB9}">
      <dgm:prSet/>
      <dgm:spPr/>
      <dgm:t>
        <a:bodyPr/>
        <a:lstStyle/>
        <a:p>
          <a:endParaRPr lang="en-US"/>
        </a:p>
      </dgm:t>
    </dgm:pt>
    <dgm:pt modelId="{294308D5-5397-4A65-BC66-6117E2283F63}" type="sibTrans" cxnId="{6E52FE55-1E07-4145-ADAB-3763159ABDB9}">
      <dgm:prSet/>
      <dgm:spPr/>
      <dgm:t>
        <a:bodyPr/>
        <a:lstStyle/>
        <a:p>
          <a:endParaRPr lang="en-US"/>
        </a:p>
      </dgm:t>
    </dgm:pt>
    <dgm:pt modelId="{A4EFAC31-3683-45E5-8AE4-FF3E710D4B31}">
      <dgm:prSet/>
      <dgm:spPr/>
      <dgm:t>
        <a:bodyPr/>
        <a:lstStyle/>
        <a:p>
          <a:r>
            <a:rPr lang="en-US" dirty="0"/>
            <a:t>Allows Zone users to operate their business 24/7 and file one customs entry per week, rather than per shipment. This can substantially reduce brokerage costs</a:t>
          </a:r>
        </a:p>
      </dgm:t>
    </dgm:pt>
    <dgm:pt modelId="{0B45E90B-647C-4456-BC16-9941FDD1789E}" type="parTrans" cxnId="{651B68DF-D5E2-4362-914F-09575F996BDD}">
      <dgm:prSet/>
      <dgm:spPr/>
      <dgm:t>
        <a:bodyPr/>
        <a:lstStyle/>
        <a:p>
          <a:endParaRPr lang="en-US"/>
        </a:p>
      </dgm:t>
    </dgm:pt>
    <dgm:pt modelId="{EDE09903-09AF-4CDF-BC16-ECFD24F048AC}" type="sibTrans" cxnId="{651B68DF-D5E2-4362-914F-09575F996BDD}">
      <dgm:prSet/>
      <dgm:spPr/>
      <dgm:t>
        <a:bodyPr/>
        <a:lstStyle/>
        <a:p>
          <a:endParaRPr lang="en-US"/>
        </a:p>
      </dgm:t>
    </dgm:pt>
    <dgm:pt modelId="{F68769BE-F8ED-4D62-A4BC-9005A1747E93}" type="pres">
      <dgm:prSet presAssocID="{33523F88-1573-4487-9DE9-C8F23B0978C5}" presName="vert0" presStyleCnt="0">
        <dgm:presLayoutVars>
          <dgm:dir/>
          <dgm:animOne val="branch"/>
          <dgm:animLvl val="lvl"/>
        </dgm:presLayoutVars>
      </dgm:prSet>
      <dgm:spPr/>
    </dgm:pt>
    <dgm:pt modelId="{9070CBD9-F4E1-4BFC-920C-BA76507DC3F8}" type="pres">
      <dgm:prSet presAssocID="{E698951E-0D9E-44C2-811A-2B3191829EA8}" presName="thickLine" presStyleLbl="alignNode1" presStyleIdx="0" presStyleCnt="6"/>
      <dgm:spPr/>
    </dgm:pt>
    <dgm:pt modelId="{1D9829C0-D3B4-4B98-A3CC-1750B29268BD}" type="pres">
      <dgm:prSet presAssocID="{E698951E-0D9E-44C2-811A-2B3191829EA8}" presName="horz1" presStyleCnt="0"/>
      <dgm:spPr/>
    </dgm:pt>
    <dgm:pt modelId="{433334A7-7F14-4527-9FA5-FDA3628DCAC8}" type="pres">
      <dgm:prSet presAssocID="{E698951E-0D9E-44C2-811A-2B3191829EA8}" presName="tx1" presStyleLbl="revTx" presStyleIdx="0" presStyleCnt="12"/>
      <dgm:spPr/>
    </dgm:pt>
    <dgm:pt modelId="{307D41AE-8A11-4E2A-A985-B31D75B5B41C}" type="pres">
      <dgm:prSet presAssocID="{E698951E-0D9E-44C2-811A-2B3191829EA8}" presName="vert1" presStyleCnt="0"/>
      <dgm:spPr/>
    </dgm:pt>
    <dgm:pt modelId="{AB56C306-9A3C-4FD8-97F8-34D83A61AAD5}" type="pres">
      <dgm:prSet presAssocID="{AE6294C4-28C7-4D9C-8170-24A038522C88}" presName="vertSpace2a" presStyleCnt="0"/>
      <dgm:spPr/>
    </dgm:pt>
    <dgm:pt modelId="{19F5B57F-EE6A-4A6B-94C2-14E2399EB510}" type="pres">
      <dgm:prSet presAssocID="{AE6294C4-28C7-4D9C-8170-24A038522C88}" presName="horz2" presStyleCnt="0"/>
      <dgm:spPr/>
    </dgm:pt>
    <dgm:pt modelId="{B00DEF63-6A60-4243-BCBD-AC6660A8CA8B}" type="pres">
      <dgm:prSet presAssocID="{AE6294C4-28C7-4D9C-8170-24A038522C88}" presName="horzSpace2" presStyleCnt="0"/>
      <dgm:spPr/>
    </dgm:pt>
    <dgm:pt modelId="{DE4DFB03-636B-4954-9EF8-6DFD8040800B}" type="pres">
      <dgm:prSet presAssocID="{AE6294C4-28C7-4D9C-8170-24A038522C88}" presName="tx2" presStyleLbl="revTx" presStyleIdx="1" presStyleCnt="12"/>
      <dgm:spPr/>
    </dgm:pt>
    <dgm:pt modelId="{13D9A347-C24D-4D2D-854D-B1CEA9DEAAC8}" type="pres">
      <dgm:prSet presAssocID="{AE6294C4-28C7-4D9C-8170-24A038522C88}" presName="vert2" presStyleCnt="0"/>
      <dgm:spPr/>
    </dgm:pt>
    <dgm:pt modelId="{06462884-8F8D-4670-8EE2-F59CAE366A6C}" type="pres">
      <dgm:prSet presAssocID="{AE6294C4-28C7-4D9C-8170-24A038522C88}" presName="thinLine2b" presStyleLbl="callout" presStyleIdx="0" presStyleCnt="6"/>
      <dgm:spPr/>
    </dgm:pt>
    <dgm:pt modelId="{B13F0BF2-37C5-4A1C-85E6-60FA67DEF51E}" type="pres">
      <dgm:prSet presAssocID="{AE6294C4-28C7-4D9C-8170-24A038522C88}" presName="vertSpace2b" presStyleCnt="0"/>
      <dgm:spPr/>
    </dgm:pt>
    <dgm:pt modelId="{6B650E75-1758-40D0-B7BA-464ACECD0B91}" type="pres">
      <dgm:prSet presAssocID="{3CCA8733-5F97-4CCE-9083-4E1EB1027376}" presName="thickLine" presStyleLbl="alignNode1" presStyleIdx="1" presStyleCnt="6"/>
      <dgm:spPr/>
    </dgm:pt>
    <dgm:pt modelId="{1E33FD3E-67C6-4E62-81E6-9B5CEEF3D00C}" type="pres">
      <dgm:prSet presAssocID="{3CCA8733-5F97-4CCE-9083-4E1EB1027376}" presName="horz1" presStyleCnt="0"/>
      <dgm:spPr/>
    </dgm:pt>
    <dgm:pt modelId="{CC8F4733-45AB-4C72-928D-953FAB217277}" type="pres">
      <dgm:prSet presAssocID="{3CCA8733-5F97-4CCE-9083-4E1EB1027376}" presName="tx1" presStyleLbl="revTx" presStyleIdx="2" presStyleCnt="12"/>
      <dgm:spPr/>
    </dgm:pt>
    <dgm:pt modelId="{F5008039-5CE4-4439-BF73-084971120D44}" type="pres">
      <dgm:prSet presAssocID="{3CCA8733-5F97-4CCE-9083-4E1EB1027376}" presName="vert1" presStyleCnt="0"/>
      <dgm:spPr/>
    </dgm:pt>
    <dgm:pt modelId="{A71BD167-9375-451D-9DED-4B2628E7D8DC}" type="pres">
      <dgm:prSet presAssocID="{5CCC8A10-62CB-4E36-BAB3-4736F8A4CB27}" presName="vertSpace2a" presStyleCnt="0"/>
      <dgm:spPr/>
    </dgm:pt>
    <dgm:pt modelId="{35019CD3-6F4C-4795-8774-8C5F7AB80B90}" type="pres">
      <dgm:prSet presAssocID="{5CCC8A10-62CB-4E36-BAB3-4736F8A4CB27}" presName="horz2" presStyleCnt="0"/>
      <dgm:spPr/>
    </dgm:pt>
    <dgm:pt modelId="{DACC2D15-5CD5-4034-AE74-0B2003C65FB2}" type="pres">
      <dgm:prSet presAssocID="{5CCC8A10-62CB-4E36-BAB3-4736F8A4CB27}" presName="horzSpace2" presStyleCnt="0"/>
      <dgm:spPr/>
    </dgm:pt>
    <dgm:pt modelId="{14F959A6-9AE4-4FDE-BA2A-016F3C6E77EA}" type="pres">
      <dgm:prSet presAssocID="{5CCC8A10-62CB-4E36-BAB3-4736F8A4CB27}" presName="tx2" presStyleLbl="revTx" presStyleIdx="3" presStyleCnt="12"/>
      <dgm:spPr/>
    </dgm:pt>
    <dgm:pt modelId="{4E65874B-A652-4B5E-8222-EBA74693A099}" type="pres">
      <dgm:prSet presAssocID="{5CCC8A10-62CB-4E36-BAB3-4736F8A4CB27}" presName="vert2" presStyleCnt="0"/>
      <dgm:spPr/>
    </dgm:pt>
    <dgm:pt modelId="{1D147637-AF28-4D5E-BA21-5B6C387A4C84}" type="pres">
      <dgm:prSet presAssocID="{5CCC8A10-62CB-4E36-BAB3-4736F8A4CB27}" presName="thinLine2b" presStyleLbl="callout" presStyleIdx="1" presStyleCnt="6"/>
      <dgm:spPr/>
    </dgm:pt>
    <dgm:pt modelId="{0831D721-8D9A-4547-81EA-E61E7BDABEF0}" type="pres">
      <dgm:prSet presAssocID="{5CCC8A10-62CB-4E36-BAB3-4736F8A4CB27}" presName="vertSpace2b" presStyleCnt="0"/>
      <dgm:spPr/>
    </dgm:pt>
    <dgm:pt modelId="{5CA2E5F5-B6FB-42A5-9DC4-07D775DE5D09}" type="pres">
      <dgm:prSet presAssocID="{FF51546D-9DA2-4659-9765-358A1F46AF90}" presName="thickLine" presStyleLbl="alignNode1" presStyleIdx="2" presStyleCnt="6"/>
      <dgm:spPr/>
    </dgm:pt>
    <dgm:pt modelId="{10E4515B-28F5-496D-BAB1-BBFE109E29D6}" type="pres">
      <dgm:prSet presAssocID="{FF51546D-9DA2-4659-9765-358A1F46AF90}" presName="horz1" presStyleCnt="0"/>
      <dgm:spPr/>
    </dgm:pt>
    <dgm:pt modelId="{99503C5D-49BB-4A95-A137-B8CACBC983F2}" type="pres">
      <dgm:prSet presAssocID="{FF51546D-9DA2-4659-9765-358A1F46AF90}" presName="tx1" presStyleLbl="revTx" presStyleIdx="4" presStyleCnt="12"/>
      <dgm:spPr/>
    </dgm:pt>
    <dgm:pt modelId="{D313B96D-B0F9-441C-8669-2CD95AE5CA20}" type="pres">
      <dgm:prSet presAssocID="{FF51546D-9DA2-4659-9765-358A1F46AF90}" presName="vert1" presStyleCnt="0"/>
      <dgm:spPr/>
    </dgm:pt>
    <dgm:pt modelId="{E8A01AC7-4C51-47FA-B749-1D9F62156069}" type="pres">
      <dgm:prSet presAssocID="{AAE0C3CB-7D7E-40A8-8484-084CE5E83C30}" presName="vertSpace2a" presStyleCnt="0"/>
      <dgm:spPr/>
    </dgm:pt>
    <dgm:pt modelId="{733A8A32-11CD-4C6B-B07B-94FAE1F431F2}" type="pres">
      <dgm:prSet presAssocID="{AAE0C3CB-7D7E-40A8-8484-084CE5E83C30}" presName="horz2" presStyleCnt="0"/>
      <dgm:spPr/>
    </dgm:pt>
    <dgm:pt modelId="{90B641F7-2146-47C5-A91C-7130B5F2391B}" type="pres">
      <dgm:prSet presAssocID="{AAE0C3CB-7D7E-40A8-8484-084CE5E83C30}" presName="horzSpace2" presStyleCnt="0"/>
      <dgm:spPr/>
    </dgm:pt>
    <dgm:pt modelId="{95324318-D74F-4309-A933-B0281BEE9EF3}" type="pres">
      <dgm:prSet presAssocID="{AAE0C3CB-7D7E-40A8-8484-084CE5E83C30}" presName="tx2" presStyleLbl="revTx" presStyleIdx="5" presStyleCnt="12"/>
      <dgm:spPr/>
    </dgm:pt>
    <dgm:pt modelId="{D651D3DB-403E-4639-BCAF-4343A4BF1D02}" type="pres">
      <dgm:prSet presAssocID="{AAE0C3CB-7D7E-40A8-8484-084CE5E83C30}" presName="vert2" presStyleCnt="0"/>
      <dgm:spPr/>
    </dgm:pt>
    <dgm:pt modelId="{C84EBBBC-3B62-42A7-B949-9472FFB37AE8}" type="pres">
      <dgm:prSet presAssocID="{AAE0C3CB-7D7E-40A8-8484-084CE5E83C30}" presName="thinLine2b" presStyleLbl="callout" presStyleIdx="2" presStyleCnt="6"/>
      <dgm:spPr/>
    </dgm:pt>
    <dgm:pt modelId="{98E157AB-D649-48C1-AD96-3A0A3F2F02EA}" type="pres">
      <dgm:prSet presAssocID="{AAE0C3CB-7D7E-40A8-8484-084CE5E83C30}" presName="vertSpace2b" presStyleCnt="0"/>
      <dgm:spPr/>
    </dgm:pt>
    <dgm:pt modelId="{B98E9435-D0E7-40AA-A000-5F4BA38CE502}" type="pres">
      <dgm:prSet presAssocID="{479E3648-8B8C-4278-A0DB-1FDA084C9A3B}" presName="thickLine" presStyleLbl="alignNode1" presStyleIdx="3" presStyleCnt="6"/>
      <dgm:spPr/>
    </dgm:pt>
    <dgm:pt modelId="{49FD6C76-9630-47AF-A121-2992C9F79A12}" type="pres">
      <dgm:prSet presAssocID="{479E3648-8B8C-4278-A0DB-1FDA084C9A3B}" presName="horz1" presStyleCnt="0"/>
      <dgm:spPr/>
    </dgm:pt>
    <dgm:pt modelId="{839A87F9-E321-4BAA-B023-FD43D1E9AC93}" type="pres">
      <dgm:prSet presAssocID="{479E3648-8B8C-4278-A0DB-1FDA084C9A3B}" presName="tx1" presStyleLbl="revTx" presStyleIdx="6" presStyleCnt="12"/>
      <dgm:spPr/>
    </dgm:pt>
    <dgm:pt modelId="{C0681F81-B869-41CD-BC20-E4234B7F3889}" type="pres">
      <dgm:prSet presAssocID="{479E3648-8B8C-4278-A0DB-1FDA084C9A3B}" presName="vert1" presStyleCnt="0"/>
      <dgm:spPr/>
    </dgm:pt>
    <dgm:pt modelId="{86386113-E1D8-4B02-98DB-E625BA7680C9}" type="pres">
      <dgm:prSet presAssocID="{40262962-23B5-4D2E-886C-0598312F8A5B}" presName="vertSpace2a" presStyleCnt="0"/>
      <dgm:spPr/>
    </dgm:pt>
    <dgm:pt modelId="{C1C904F1-EAA5-402B-947E-0D21154306CE}" type="pres">
      <dgm:prSet presAssocID="{40262962-23B5-4D2E-886C-0598312F8A5B}" presName="horz2" presStyleCnt="0"/>
      <dgm:spPr/>
    </dgm:pt>
    <dgm:pt modelId="{932AA8B4-988E-4FCA-883C-C482374A3885}" type="pres">
      <dgm:prSet presAssocID="{40262962-23B5-4D2E-886C-0598312F8A5B}" presName="horzSpace2" presStyleCnt="0"/>
      <dgm:spPr/>
    </dgm:pt>
    <dgm:pt modelId="{3C362330-3568-417D-B91F-37900ED0B620}" type="pres">
      <dgm:prSet presAssocID="{40262962-23B5-4D2E-886C-0598312F8A5B}" presName="tx2" presStyleLbl="revTx" presStyleIdx="7" presStyleCnt="12"/>
      <dgm:spPr/>
    </dgm:pt>
    <dgm:pt modelId="{78EB46EA-7ECB-4422-BF1E-AA9B5CE19E30}" type="pres">
      <dgm:prSet presAssocID="{40262962-23B5-4D2E-886C-0598312F8A5B}" presName="vert2" presStyleCnt="0"/>
      <dgm:spPr/>
    </dgm:pt>
    <dgm:pt modelId="{D407087D-65A2-418C-8212-D3BF0551D5E2}" type="pres">
      <dgm:prSet presAssocID="{40262962-23B5-4D2E-886C-0598312F8A5B}" presName="thinLine2b" presStyleLbl="callout" presStyleIdx="3" presStyleCnt="6"/>
      <dgm:spPr/>
    </dgm:pt>
    <dgm:pt modelId="{45577256-DF1F-4F98-A425-FF72A164A030}" type="pres">
      <dgm:prSet presAssocID="{40262962-23B5-4D2E-886C-0598312F8A5B}" presName="vertSpace2b" presStyleCnt="0"/>
      <dgm:spPr/>
    </dgm:pt>
    <dgm:pt modelId="{DF35B868-0D83-4FA0-8AE6-BADBBF749AA1}" type="pres">
      <dgm:prSet presAssocID="{4E9D8E70-14CC-4949-A736-629B14184E75}" presName="thickLine" presStyleLbl="alignNode1" presStyleIdx="4" presStyleCnt="6"/>
      <dgm:spPr/>
    </dgm:pt>
    <dgm:pt modelId="{829810BF-305C-43F1-A68D-2D8F9E11A334}" type="pres">
      <dgm:prSet presAssocID="{4E9D8E70-14CC-4949-A736-629B14184E75}" presName="horz1" presStyleCnt="0"/>
      <dgm:spPr/>
    </dgm:pt>
    <dgm:pt modelId="{794B2D95-1FC3-48F3-8420-5FA2241C2B97}" type="pres">
      <dgm:prSet presAssocID="{4E9D8E70-14CC-4949-A736-629B14184E75}" presName="tx1" presStyleLbl="revTx" presStyleIdx="8" presStyleCnt="12"/>
      <dgm:spPr/>
    </dgm:pt>
    <dgm:pt modelId="{49F8FC4A-CC87-40BA-B267-EA0F70A55E62}" type="pres">
      <dgm:prSet presAssocID="{4E9D8E70-14CC-4949-A736-629B14184E75}" presName="vert1" presStyleCnt="0"/>
      <dgm:spPr/>
    </dgm:pt>
    <dgm:pt modelId="{389E2C22-651A-4BFB-9A47-D8D80DE53430}" type="pres">
      <dgm:prSet presAssocID="{20FFEF1E-A353-4E13-B0C2-43D0D2C5692F}" presName="vertSpace2a" presStyleCnt="0"/>
      <dgm:spPr/>
    </dgm:pt>
    <dgm:pt modelId="{9E93CB49-5B7A-436A-A0D5-6D435BF0FE69}" type="pres">
      <dgm:prSet presAssocID="{20FFEF1E-A353-4E13-B0C2-43D0D2C5692F}" presName="horz2" presStyleCnt="0"/>
      <dgm:spPr/>
    </dgm:pt>
    <dgm:pt modelId="{5537558C-DEE1-4345-8DB6-A6DB6F20C5B6}" type="pres">
      <dgm:prSet presAssocID="{20FFEF1E-A353-4E13-B0C2-43D0D2C5692F}" presName="horzSpace2" presStyleCnt="0"/>
      <dgm:spPr/>
    </dgm:pt>
    <dgm:pt modelId="{C3DEFDA2-E843-4071-B3CC-31848FCAAFCC}" type="pres">
      <dgm:prSet presAssocID="{20FFEF1E-A353-4E13-B0C2-43D0D2C5692F}" presName="tx2" presStyleLbl="revTx" presStyleIdx="9" presStyleCnt="12"/>
      <dgm:spPr/>
    </dgm:pt>
    <dgm:pt modelId="{7BB1BAC1-6CD4-475D-A01D-386300ECE18D}" type="pres">
      <dgm:prSet presAssocID="{20FFEF1E-A353-4E13-B0C2-43D0D2C5692F}" presName="vert2" presStyleCnt="0"/>
      <dgm:spPr/>
    </dgm:pt>
    <dgm:pt modelId="{38547B18-D050-4D6C-88F5-8F22233CDD88}" type="pres">
      <dgm:prSet presAssocID="{20FFEF1E-A353-4E13-B0C2-43D0D2C5692F}" presName="thinLine2b" presStyleLbl="callout" presStyleIdx="4" presStyleCnt="6"/>
      <dgm:spPr/>
    </dgm:pt>
    <dgm:pt modelId="{3EAA96ED-0BEE-4E54-BEB1-8E170BF0BE2E}" type="pres">
      <dgm:prSet presAssocID="{20FFEF1E-A353-4E13-B0C2-43D0D2C5692F}" presName="vertSpace2b" presStyleCnt="0"/>
      <dgm:spPr/>
    </dgm:pt>
    <dgm:pt modelId="{016062D3-F9E6-41B9-B384-E6A84CF7C509}" type="pres">
      <dgm:prSet presAssocID="{CF0D6D79-82D8-4D02-9B08-94A4CCC53F7B}" presName="thickLine" presStyleLbl="alignNode1" presStyleIdx="5" presStyleCnt="6"/>
      <dgm:spPr/>
    </dgm:pt>
    <dgm:pt modelId="{05ADE655-E59A-46DA-B784-EEF0AB885504}" type="pres">
      <dgm:prSet presAssocID="{CF0D6D79-82D8-4D02-9B08-94A4CCC53F7B}" presName="horz1" presStyleCnt="0"/>
      <dgm:spPr/>
    </dgm:pt>
    <dgm:pt modelId="{063E21D8-4964-4D1E-BB6A-23DD5D3C3E0A}" type="pres">
      <dgm:prSet presAssocID="{CF0D6D79-82D8-4D02-9B08-94A4CCC53F7B}" presName="tx1" presStyleLbl="revTx" presStyleIdx="10" presStyleCnt="12"/>
      <dgm:spPr/>
    </dgm:pt>
    <dgm:pt modelId="{61780F8F-E074-4953-B5AF-AB174F8EBF8F}" type="pres">
      <dgm:prSet presAssocID="{CF0D6D79-82D8-4D02-9B08-94A4CCC53F7B}" presName="vert1" presStyleCnt="0"/>
      <dgm:spPr/>
    </dgm:pt>
    <dgm:pt modelId="{3361B097-6887-4704-86B4-D01A64A195D0}" type="pres">
      <dgm:prSet presAssocID="{A4EFAC31-3683-45E5-8AE4-FF3E710D4B31}" presName="vertSpace2a" presStyleCnt="0"/>
      <dgm:spPr/>
    </dgm:pt>
    <dgm:pt modelId="{4CD67265-EDDC-46D3-8975-9A56A0469E73}" type="pres">
      <dgm:prSet presAssocID="{A4EFAC31-3683-45E5-8AE4-FF3E710D4B31}" presName="horz2" presStyleCnt="0"/>
      <dgm:spPr/>
    </dgm:pt>
    <dgm:pt modelId="{4B4DD741-AA5F-409D-8CE4-9B98F543F9EA}" type="pres">
      <dgm:prSet presAssocID="{A4EFAC31-3683-45E5-8AE4-FF3E710D4B31}" presName="horzSpace2" presStyleCnt="0"/>
      <dgm:spPr/>
    </dgm:pt>
    <dgm:pt modelId="{1A473DC5-3D27-4D8E-8E66-5E6D88E1661E}" type="pres">
      <dgm:prSet presAssocID="{A4EFAC31-3683-45E5-8AE4-FF3E710D4B31}" presName="tx2" presStyleLbl="revTx" presStyleIdx="11" presStyleCnt="12"/>
      <dgm:spPr/>
    </dgm:pt>
    <dgm:pt modelId="{AFE16288-9F22-4893-9937-2F382D94CDDA}" type="pres">
      <dgm:prSet presAssocID="{A4EFAC31-3683-45E5-8AE4-FF3E710D4B31}" presName="vert2" presStyleCnt="0"/>
      <dgm:spPr/>
    </dgm:pt>
    <dgm:pt modelId="{F7AB9CAB-7E31-469F-936D-747DAA270E36}" type="pres">
      <dgm:prSet presAssocID="{A4EFAC31-3683-45E5-8AE4-FF3E710D4B31}" presName="thinLine2b" presStyleLbl="callout" presStyleIdx="5" presStyleCnt="6"/>
      <dgm:spPr/>
    </dgm:pt>
    <dgm:pt modelId="{5CED78BE-916B-4831-9073-E22FC36E4428}" type="pres">
      <dgm:prSet presAssocID="{A4EFAC31-3683-45E5-8AE4-FF3E710D4B31}" presName="vertSpace2b" presStyleCnt="0"/>
      <dgm:spPr/>
    </dgm:pt>
  </dgm:ptLst>
  <dgm:cxnLst>
    <dgm:cxn modelId="{8EB91A03-9D1C-4078-A063-999B47FD0828}" type="presOf" srcId="{4E9D8E70-14CC-4949-A736-629B14184E75}" destId="{794B2D95-1FC3-48F3-8420-5FA2241C2B97}" srcOrd="0" destOrd="0" presId="urn:microsoft.com/office/officeart/2008/layout/LinedList"/>
    <dgm:cxn modelId="{1E7D3C09-59F8-4315-BC89-054F9247CCD0}" type="presOf" srcId="{FF51546D-9DA2-4659-9765-358A1F46AF90}" destId="{99503C5D-49BB-4A95-A137-B8CACBC983F2}" srcOrd="0" destOrd="0" presId="urn:microsoft.com/office/officeart/2008/layout/LinedList"/>
    <dgm:cxn modelId="{750BC50B-9C02-4B30-BAC5-821742FCBB1C}" srcId="{33523F88-1573-4487-9DE9-C8F23B0978C5}" destId="{479E3648-8B8C-4278-A0DB-1FDA084C9A3B}" srcOrd="3" destOrd="0" parTransId="{74432C39-72E5-4796-B541-B940D025061B}" sibTransId="{A7F14C41-BEBC-45BD-A7A0-68987DD51205}"/>
    <dgm:cxn modelId="{4D6B4E0F-6CF6-421E-BFDC-FCDF4E1FCD16}" type="presOf" srcId="{CF0D6D79-82D8-4D02-9B08-94A4CCC53F7B}" destId="{063E21D8-4964-4D1E-BB6A-23DD5D3C3E0A}" srcOrd="0" destOrd="0" presId="urn:microsoft.com/office/officeart/2008/layout/LinedList"/>
    <dgm:cxn modelId="{811FF33A-599A-473C-A56C-0427DD96DEA5}" type="presOf" srcId="{A4EFAC31-3683-45E5-8AE4-FF3E710D4B31}" destId="{1A473DC5-3D27-4D8E-8E66-5E6D88E1661E}" srcOrd="0" destOrd="0" presId="urn:microsoft.com/office/officeart/2008/layout/LinedList"/>
    <dgm:cxn modelId="{39361A61-658D-4D8B-8754-D72187817B6B}" srcId="{33523F88-1573-4487-9DE9-C8F23B0978C5}" destId="{3CCA8733-5F97-4CCE-9083-4E1EB1027376}" srcOrd="1" destOrd="0" parTransId="{FA57D2CB-80F4-44FD-B8C3-AC1659103E5A}" sibTransId="{B9B65817-19B5-4F2F-B871-6E97C18B9257}"/>
    <dgm:cxn modelId="{28FE6647-5B70-4B53-80EE-A0F68511BA8C}" srcId="{33523F88-1573-4487-9DE9-C8F23B0978C5}" destId="{4E9D8E70-14CC-4949-A736-629B14184E75}" srcOrd="4" destOrd="0" parTransId="{49947DB5-C792-48A3-A57A-AD2249DF7BAF}" sibTransId="{C27C3EBC-BDB1-476F-B4A7-AB07C5593770}"/>
    <dgm:cxn modelId="{EE1A3748-1BDF-497A-86D9-362FF58DE13D}" srcId="{479E3648-8B8C-4278-A0DB-1FDA084C9A3B}" destId="{40262962-23B5-4D2E-886C-0598312F8A5B}" srcOrd="0" destOrd="0" parTransId="{4429EEDB-4645-4839-AE59-C8ED98693F68}" sibTransId="{C47A29FA-8FA2-4205-9204-B454C94389A6}"/>
    <dgm:cxn modelId="{0220796C-2C80-44DB-8DD6-FD84EA81460A}" type="presOf" srcId="{3CCA8733-5F97-4CCE-9083-4E1EB1027376}" destId="{CC8F4733-45AB-4C72-928D-953FAB217277}" srcOrd="0" destOrd="0" presId="urn:microsoft.com/office/officeart/2008/layout/LinedList"/>
    <dgm:cxn modelId="{89290370-6EBF-47CB-9563-3EDE5DAA788F}" type="presOf" srcId="{AAE0C3CB-7D7E-40A8-8484-084CE5E83C30}" destId="{95324318-D74F-4309-A933-B0281BEE9EF3}" srcOrd="0" destOrd="0" presId="urn:microsoft.com/office/officeart/2008/layout/LinedList"/>
    <dgm:cxn modelId="{3D39BF72-625C-49EC-9ACF-1D9E006A5E0B}" srcId="{E698951E-0D9E-44C2-811A-2B3191829EA8}" destId="{AE6294C4-28C7-4D9C-8170-24A038522C88}" srcOrd="0" destOrd="0" parTransId="{87EAFA0B-BB35-415F-A722-BBE3ACE1E0B5}" sibTransId="{3F507259-7F41-427B-8E12-868780B9F0D4}"/>
    <dgm:cxn modelId="{6E52FE55-1E07-4145-ADAB-3763159ABDB9}" srcId="{33523F88-1573-4487-9DE9-C8F23B0978C5}" destId="{CF0D6D79-82D8-4D02-9B08-94A4CCC53F7B}" srcOrd="5" destOrd="0" parTransId="{F7DD3281-F16B-4A9A-9078-39835EA8C4E3}" sibTransId="{294308D5-5397-4A65-BC66-6117E2283F63}"/>
    <dgm:cxn modelId="{7378979F-4D55-4F6D-882B-7F431ECB676F}" type="presOf" srcId="{33523F88-1573-4487-9DE9-C8F23B0978C5}" destId="{F68769BE-F8ED-4D62-A4BC-9005A1747E93}" srcOrd="0" destOrd="0" presId="urn:microsoft.com/office/officeart/2008/layout/LinedList"/>
    <dgm:cxn modelId="{5B032EAC-35C2-4959-9BEA-81E430763684}" srcId="{4E9D8E70-14CC-4949-A736-629B14184E75}" destId="{20FFEF1E-A353-4E13-B0C2-43D0D2C5692F}" srcOrd="0" destOrd="0" parTransId="{E5A41A65-7784-46CB-A322-68FF182E2C9D}" sibTransId="{4C204745-9327-40EA-B151-99CFD75B8D6E}"/>
    <dgm:cxn modelId="{87D2D2AC-BF82-4BD3-8E0B-32F8625E72C0}" type="presOf" srcId="{40262962-23B5-4D2E-886C-0598312F8A5B}" destId="{3C362330-3568-417D-B91F-37900ED0B620}" srcOrd="0" destOrd="0" presId="urn:microsoft.com/office/officeart/2008/layout/LinedList"/>
    <dgm:cxn modelId="{F145FBB4-A640-474C-94C7-96884300466C}" type="presOf" srcId="{E698951E-0D9E-44C2-811A-2B3191829EA8}" destId="{433334A7-7F14-4527-9FA5-FDA3628DCAC8}" srcOrd="0" destOrd="0" presId="urn:microsoft.com/office/officeart/2008/layout/LinedList"/>
    <dgm:cxn modelId="{BF267DB5-074D-4C8B-874B-A27F011B6E3C}" srcId="{33523F88-1573-4487-9DE9-C8F23B0978C5}" destId="{FF51546D-9DA2-4659-9765-358A1F46AF90}" srcOrd="2" destOrd="0" parTransId="{4468DD46-54F6-4FF3-AE03-4D03775CE14D}" sibTransId="{38F38EA7-D116-46BF-B8A3-81461AF6E89C}"/>
    <dgm:cxn modelId="{7BCF3FB7-93A1-4CAC-A8B4-59049CC185A4}" type="presOf" srcId="{5CCC8A10-62CB-4E36-BAB3-4736F8A4CB27}" destId="{14F959A6-9AE4-4FDE-BA2A-016F3C6E77EA}" srcOrd="0" destOrd="0" presId="urn:microsoft.com/office/officeart/2008/layout/LinedList"/>
    <dgm:cxn modelId="{593F4FBB-E298-489A-B6FE-DE3647A693E9}" type="presOf" srcId="{20FFEF1E-A353-4E13-B0C2-43D0D2C5692F}" destId="{C3DEFDA2-E843-4071-B3CC-31848FCAAFCC}" srcOrd="0" destOrd="0" presId="urn:microsoft.com/office/officeart/2008/layout/LinedList"/>
    <dgm:cxn modelId="{3EE7BACA-9078-433F-BFE8-2AA9A1381FD1}" type="presOf" srcId="{479E3648-8B8C-4278-A0DB-1FDA084C9A3B}" destId="{839A87F9-E321-4BAA-B023-FD43D1E9AC93}" srcOrd="0" destOrd="0" presId="urn:microsoft.com/office/officeart/2008/layout/LinedList"/>
    <dgm:cxn modelId="{7DD436CC-0E9A-4BF9-9F62-7D420D430E9E}" srcId="{FF51546D-9DA2-4659-9765-358A1F46AF90}" destId="{AAE0C3CB-7D7E-40A8-8484-084CE5E83C30}" srcOrd="0" destOrd="0" parTransId="{48FB5987-8AE5-4EDA-A13A-046879649523}" sibTransId="{1BE3F84E-B719-4160-85FA-470AC0CE21C9}"/>
    <dgm:cxn modelId="{C86156D1-90CA-4577-9550-B26AA652F55C}" srcId="{3CCA8733-5F97-4CCE-9083-4E1EB1027376}" destId="{5CCC8A10-62CB-4E36-BAB3-4736F8A4CB27}" srcOrd="0" destOrd="0" parTransId="{F0489B90-26EF-4AE7-9D3F-932376757223}" sibTransId="{C28A073E-9D24-4E4F-9606-71AE373FF05F}"/>
    <dgm:cxn modelId="{651B68DF-D5E2-4362-914F-09575F996BDD}" srcId="{CF0D6D79-82D8-4D02-9B08-94A4CCC53F7B}" destId="{A4EFAC31-3683-45E5-8AE4-FF3E710D4B31}" srcOrd="0" destOrd="0" parTransId="{0B45E90B-647C-4456-BC16-9941FDD1789E}" sibTransId="{EDE09903-09AF-4CDF-BC16-ECFD24F048AC}"/>
    <dgm:cxn modelId="{32FA89EC-E716-4DF5-AE67-00810700B8D4}" type="presOf" srcId="{AE6294C4-28C7-4D9C-8170-24A038522C88}" destId="{DE4DFB03-636B-4954-9EF8-6DFD8040800B}" srcOrd="0" destOrd="0" presId="urn:microsoft.com/office/officeart/2008/layout/LinedList"/>
    <dgm:cxn modelId="{2271F3F9-6A50-4D82-B900-78F23BD646BA}" srcId="{33523F88-1573-4487-9DE9-C8F23B0978C5}" destId="{E698951E-0D9E-44C2-811A-2B3191829EA8}" srcOrd="0" destOrd="0" parTransId="{092A66AC-655F-4A2F-8EB8-D2102548DFC8}" sibTransId="{71335A51-1A0A-4BB6-96A5-0516735859A1}"/>
    <dgm:cxn modelId="{190EC253-531E-4BAD-87A9-ADC9F150FF40}" type="presParOf" srcId="{F68769BE-F8ED-4D62-A4BC-9005A1747E93}" destId="{9070CBD9-F4E1-4BFC-920C-BA76507DC3F8}" srcOrd="0" destOrd="0" presId="urn:microsoft.com/office/officeart/2008/layout/LinedList"/>
    <dgm:cxn modelId="{51ED5049-A3C6-4CC1-90DE-BA7E6BB27744}" type="presParOf" srcId="{F68769BE-F8ED-4D62-A4BC-9005A1747E93}" destId="{1D9829C0-D3B4-4B98-A3CC-1750B29268BD}" srcOrd="1" destOrd="0" presId="urn:microsoft.com/office/officeart/2008/layout/LinedList"/>
    <dgm:cxn modelId="{4568B44F-4F5C-4AEB-A6D4-CCF2863E85B3}" type="presParOf" srcId="{1D9829C0-D3B4-4B98-A3CC-1750B29268BD}" destId="{433334A7-7F14-4527-9FA5-FDA3628DCAC8}" srcOrd="0" destOrd="0" presId="urn:microsoft.com/office/officeart/2008/layout/LinedList"/>
    <dgm:cxn modelId="{1A1826C7-00FE-4FFB-89DB-728B0A193A69}" type="presParOf" srcId="{1D9829C0-D3B4-4B98-A3CC-1750B29268BD}" destId="{307D41AE-8A11-4E2A-A985-B31D75B5B41C}" srcOrd="1" destOrd="0" presId="urn:microsoft.com/office/officeart/2008/layout/LinedList"/>
    <dgm:cxn modelId="{615B0276-DF12-4901-A078-C5175D0B99B6}" type="presParOf" srcId="{307D41AE-8A11-4E2A-A985-B31D75B5B41C}" destId="{AB56C306-9A3C-4FD8-97F8-34D83A61AAD5}" srcOrd="0" destOrd="0" presId="urn:microsoft.com/office/officeart/2008/layout/LinedList"/>
    <dgm:cxn modelId="{45FDBEC1-1878-4BAF-A6C6-FB886707D643}" type="presParOf" srcId="{307D41AE-8A11-4E2A-A985-B31D75B5B41C}" destId="{19F5B57F-EE6A-4A6B-94C2-14E2399EB510}" srcOrd="1" destOrd="0" presId="urn:microsoft.com/office/officeart/2008/layout/LinedList"/>
    <dgm:cxn modelId="{88E4B36D-FCF8-4421-B501-7F20E3BA37B7}" type="presParOf" srcId="{19F5B57F-EE6A-4A6B-94C2-14E2399EB510}" destId="{B00DEF63-6A60-4243-BCBD-AC6660A8CA8B}" srcOrd="0" destOrd="0" presId="urn:microsoft.com/office/officeart/2008/layout/LinedList"/>
    <dgm:cxn modelId="{E6B85EBB-C395-42B4-8904-A8FEF351F433}" type="presParOf" srcId="{19F5B57F-EE6A-4A6B-94C2-14E2399EB510}" destId="{DE4DFB03-636B-4954-9EF8-6DFD8040800B}" srcOrd="1" destOrd="0" presId="urn:microsoft.com/office/officeart/2008/layout/LinedList"/>
    <dgm:cxn modelId="{EB8E1223-CA7C-4E9E-98D0-C2CF68D92D44}" type="presParOf" srcId="{19F5B57F-EE6A-4A6B-94C2-14E2399EB510}" destId="{13D9A347-C24D-4D2D-854D-B1CEA9DEAAC8}" srcOrd="2" destOrd="0" presId="urn:microsoft.com/office/officeart/2008/layout/LinedList"/>
    <dgm:cxn modelId="{FDA427B7-0BE8-49D3-8DE6-3C2E4060F6DC}" type="presParOf" srcId="{307D41AE-8A11-4E2A-A985-B31D75B5B41C}" destId="{06462884-8F8D-4670-8EE2-F59CAE366A6C}" srcOrd="2" destOrd="0" presId="urn:microsoft.com/office/officeart/2008/layout/LinedList"/>
    <dgm:cxn modelId="{CD8C4B94-4C3E-4530-90A8-7D99D7589E90}" type="presParOf" srcId="{307D41AE-8A11-4E2A-A985-B31D75B5B41C}" destId="{B13F0BF2-37C5-4A1C-85E6-60FA67DEF51E}" srcOrd="3" destOrd="0" presId="urn:microsoft.com/office/officeart/2008/layout/LinedList"/>
    <dgm:cxn modelId="{0C05D382-3237-4724-B944-9D420DA51ACA}" type="presParOf" srcId="{F68769BE-F8ED-4D62-A4BC-9005A1747E93}" destId="{6B650E75-1758-40D0-B7BA-464ACECD0B91}" srcOrd="2" destOrd="0" presId="urn:microsoft.com/office/officeart/2008/layout/LinedList"/>
    <dgm:cxn modelId="{B5469C48-D28C-43EF-8266-F1C9DEC56A00}" type="presParOf" srcId="{F68769BE-F8ED-4D62-A4BC-9005A1747E93}" destId="{1E33FD3E-67C6-4E62-81E6-9B5CEEF3D00C}" srcOrd="3" destOrd="0" presId="urn:microsoft.com/office/officeart/2008/layout/LinedList"/>
    <dgm:cxn modelId="{50D45AE7-541F-43CE-8CCA-9FCF2A10CE0A}" type="presParOf" srcId="{1E33FD3E-67C6-4E62-81E6-9B5CEEF3D00C}" destId="{CC8F4733-45AB-4C72-928D-953FAB217277}" srcOrd="0" destOrd="0" presId="urn:microsoft.com/office/officeart/2008/layout/LinedList"/>
    <dgm:cxn modelId="{29EA03F6-51FE-4057-AC1F-61085880E600}" type="presParOf" srcId="{1E33FD3E-67C6-4E62-81E6-9B5CEEF3D00C}" destId="{F5008039-5CE4-4439-BF73-084971120D44}" srcOrd="1" destOrd="0" presId="urn:microsoft.com/office/officeart/2008/layout/LinedList"/>
    <dgm:cxn modelId="{2571C544-F66A-4A6A-97FF-BA6ADD81BEE3}" type="presParOf" srcId="{F5008039-5CE4-4439-BF73-084971120D44}" destId="{A71BD167-9375-451D-9DED-4B2628E7D8DC}" srcOrd="0" destOrd="0" presId="urn:microsoft.com/office/officeart/2008/layout/LinedList"/>
    <dgm:cxn modelId="{F76FDAF4-5674-4EA0-B940-3FF41BDDC6F5}" type="presParOf" srcId="{F5008039-5CE4-4439-BF73-084971120D44}" destId="{35019CD3-6F4C-4795-8774-8C5F7AB80B90}" srcOrd="1" destOrd="0" presId="urn:microsoft.com/office/officeart/2008/layout/LinedList"/>
    <dgm:cxn modelId="{84444AB9-5130-4349-B3DD-B4A6C9EEDFB4}" type="presParOf" srcId="{35019CD3-6F4C-4795-8774-8C5F7AB80B90}" destId="{DACC2D15-5CD5-4034-AE74-0B2003C65FB2}" srcOrd="0" destOrd="0" presId="urn:microsoft.com/office/officeart/2008/layout/LinedList"/>
    <dgm:cxn modelId="{D20078FB-8B13-4885-9550-04EE172DAE61}" type="presParOf" srcId="{35019CD3-6F4C-4795-8774-8C5F7AB80B90}" destId="{14F959A6-9AE4-4FDE-BA2A-016F3C6E77EA}" srcOrd="1" destOrd="0" presId="urn:microsoft.com/office/officeart/2008/layout/LinedList"/>
    <dgm:cxn modelId="{F2D297D7-E2C4-4EC8-A53E-1759C0AD2F9B}" type="presParOf" srcId="{35019CD3-6F4C-4795-8774-8C5F7AB80B90}" destId="{4E65874B-A652-4B5E-8222-EBA74693A099}" srcOrd="2" destOrd="0" presId="urn:microsoft.com/office/officeart/2008/layout/LinedList"/>
    <dgm:cxn modelId="{E6AE6C87-CC25-43DF-8A7D-EFAB66F880D7}" type="presParOf" srcId="{F5008039-5CE4-4439-BF73-084971120D44}" destId="{1D147637-AF28-4D5E-BA21-5B6C387A4C84}" srcOrd="2" destOrd="0" presId="urn:microsoft.com/office/officeart/2008/layout/LinedList"/>
    <dgm:cxn modelId="{4EDA6239-489E-405C-8650-45AB173D0F30}" type="presParOf" srcId="{F5008039-5CE4-4439-BF73-084971120D44}" destId="{0831D721-8D9A-4547-81EA-E61E7BDABEF0}" srcOrd="3" destOrd="0" presId="urn:microsoft.com/office/officeart/2008/layout/LinedList"/>
    <dgm:cxn modelId="{A188C089-EB41-4C45-ABA7-34E0B3009C04}" type="presParOf" srcId="{F68769BE-F8ED-4D62-A4BC-9005A1747E93}" destId="{5CA2E5F5-B6FB-42A5-9DC4-07D775DE5D09}" srcOrd="4" destOrd="0" presId="urn:microsoft.com/office/officeart/2008/layout/LinedList"/>
    <dgm:cxn modelId="{8D7403A2-4799-4205-8847-95EA0D453D0E}" type="presParOf" srcId="{F68769BE-F8ED-4D62-A4BC-9005A1747E93}" destId="{10E4515B-28F5-496D-BAB1-BBFE109E29D6}" srcOrd="5" destOrd="0" presId="urn:microsoft.com/office/officeart/2008/layout/LinedList"/>
    <dgm:cxn modelId="{5892686F-44D0-4371-8AA1-5DCE77FE792C}" type="presParOf" srcId="{10E4515B-28F5-496D-BAB1-BBFE109E29D6}" destId="{99503C5D-49BB-4A95-A137-B8CACBC983F2}" srcOrd="0" destOrd="0" presId="urn:microsoft.com/office/officeart/2008/layout/LinedList"/>
    <dgm:cxn modelId="{DC41F8EA-E986-4942-A61C-9ECB10BE046A}" type="presParOf" srcId="{10E4515B-28F5-496D-BAB1-BBFE109E29D6}" destId="{D313B96D-B0F9-441C-8669-2CD95AE5CA20}" srcOrd="1" destOrd="0" presId="urn:microsoft.com/office/officeart/2008/layout/LinedList"/>
    <dgm:cxn modelId="{83BFCBEE-6D27-4413-BF7C-32FCE1DEC78D}" type="presParOf" srcId="{D313B96D-B0F9-441C-8669-2CD95AE5CA20}" destId="{E8A01AC7-4C51-47FA-B749-1D9F62156069}" srcOrd="0" destOrd="0" presId="urn:microsoft.com/office/officeart/2008/layout/LinedList"/>
    <dgm:cxn modelId="{674FFCAF-3363-4D9E-A6F3-D80A28E1E307}" type="presParOf" srcId="{D313B96D-B0F9-441C-8669-2CD95AE5CA20}" destId="{733A8A32-11CD-4C6B-B07B-94FAE1F431F2}" srcOrd="1" destOrd="0" presId="urn:microsoft.com/office/officeart/2008/layout/LinedList"/>
    <dgm:cxn modelId="{F8295C19-FA63-4E20-AFCC-FA001C52FF19}" type="presParOf" srcId="{733A8A32-11CD-4C6B-B07B-94FAE1F431F2}" destId="{90B641F7-2146-47C5-A91C-7130B5F2391B}" srcOrd="0" destOrd="0" presId="urn:microsoft.com/office/officeart/2008/layout/LinedList"/>
    <dgm:cxn modelId="{44D95626-E344-4CFA-99F8-07635B26BFB7}" type="presParOf" srcId="{733A8A32-11CD-4C6B-B07B-94FAE1F431F2}" destId="{95324318-D74F-4309-A933-B0281BEE9EF3}" srcOrd="1" destOrd="0" presId="urn:microsoft.com/office/officeart/2008/layout/LinedList"/>
    <dgm:cxn modelId="{7B64C1BD-3286-4CB4-AE80-02B031797B62}" type="presParOf" srcId="{733A8A32-11CD-4C6B-B07B-94FAE1F431F2}" destId="{D651D3DB-403E-4639-BCAF-4343A4BF1D02}" srcOrd="2" destOrd="0" presId="urn:microsoft.com/office/officeart/2008/layout/LinedList"/>
    <dgm:cxn modelId="{54E7C0F6-E4C4-4AF6-B94E-3C6CDAA66AFC}" type="presParOf" srcId="{D313B96D-B0F9-441C-8669-2CD95AE5CA20}" destId="{C84EBBBC-3B62-42A7-B949-9472FFB37AE8}" srcOrd="2" destOrd="0" presId="urn:microsoft.com/office/officeart/2008/layout/LinedList"/>
    <dgm:cxn modelId="{1F3D5C69-28B3-4039-99E3-7FFA87E42EDB}" type="presParOf" srcId="{D313B96D-B0F9-441C-8669-2CD95AE5CA20}" destId="{98E157AB-D649-48C1-AD96-3A0A3F2F02EA}" srcOrd="3" destOrd="0" presId="urn:microsoft.com/office/officeart/2008/layout/LinedList"/>
    <dgm:cxn modelId="{614DFEE2-2AE8-4232-921F-02D9387E476B}" type="presParOf" srcId="{F68769BE-F8ED-4D62-A4BC-9005A1747E93}" destId="{B98E9435-D0E7-40AA-A000-5F4BA38CE502}" srcOrd="6" destOrd="0" presId="urn:microsoft.com/office/officeart/2008/layout/LinedList"/>
    <dgm:cxn modelId="{5D96BAC7-F0D3-4299-9C0D-AE92F793AE34}" type="presParOf" srcId="{F68769BE-F8ED-4D62-A4BC-9005A1747E93}" destId="{49FD6C76-9630-47AF-A121-2992C9F79A12}" srcOrd="7" destOrd="0" presId="urn:microsoft.com/office/officeart/2008/layout/LinedList"/>
    <dgm:cxn modelId="{1D58058B-6F88-447E-978B-9395E3EFF775}" type="presParOf" srcId="{49FD6C76-9630-47AF-A121-2992C9F79A12}" destId="{839A87F9-E321-4BAA-B023-FD43D1E9AC93}" srcOrd="0" destOrd="0" presId="urn:microsoft.com/office/officeart/2008/layout/LinedList"/>
    <dgm:cxn modelId="{B1E43EF7-6C5B-4936-847E-6D7D8F8D458E}" type="presParOf" srcId="{49FD6C76-9630-47AF-A121-2992C9F79A12}" destId="{C0681F81-B869-41CD-BC20-E4234B7F3889}" srcOrd="1" destOrd="0" presId="urn:microsoft.com/office/officeart/2008/layout/LinedList"/>
    <dgm:cxn modelId="{369E0E29-07D1-4009-893A-808A7AFD7827}" type="presParOf" srcId="{C0681F81-B869-41CD-BC20-E4234B7F3889}" destId="{86386113-E1D8-4B02-98DB-E625BA7680C9}" srcOrd="0" destOrd="0" presId="urn:microsoft.com/office/officeart/2008/layout/LinedList"/>
    <dgm:cxn modelId="{D440CCD3-C44D-4880-8E6D-1D5930D4B40F}" type="presParOf" srcId="{C0681F81-B869-41CD-BC20-E4234B7F3889}" destId="{C1C904F1-EAA5-402B-947E-0D21154306CE}" srcOrd="1" destOrd="0" presId="urn:microsoft.com/office/officeart/2008/layout/LinedList"/>
    <dgm:cxn modelId="{01CF8FFA-DE79-437D-8A52-111E10F263DE}" type="presParOf" srcId="{C1C904F1-EAA5-402B-947E-0D21154306CE}" destId="{932AA8B4-988E-4FCA-883C-C482374A3885}" srcOrd="0" destOrd="0" presId="urn:microsoft.com/office/officeart/2008/layout/LinedList"/>
    <dgm:cxn modelId="{760B4EFB-643F-465A-BE87-01E73018B113}" type="presParOf" srcId="{C1C904F1-EAA5-402B-947E-0D21154306CE}" destId="{3C362330-3568-417D-B91F-37900ED0B620}" srcOrd="1" destOrd="0" presId="urn:microsoft.com/office/officeart/2008/layout/LinedList"/>
    <dgm:cxn modelId="{DB2EF69B-17EA-4EC8-AE69-2DD430936E1A}" type="presParOf" srcId="{C1C904F1-EAA5-402B-947E-0D21154306CE}" destId="{78EB46EA-7ECB-4422-BF1E-AA9B5CE19E30}" srcOrd="2" destOrd="0" presId="urn:microsoft.com/office/officeart/2008/layout/LinedList"/>
    <dgm:cxn modelId="{36B30690-2503-49B9-B624-90B2E4C84CA1}" type="presParOf" srcId="{C0681F81-B869-41CD-BC20-E4234B7F3889}" destId="{D407087D-65A2-418C-8212-D3BF0551D5E2}" srcOrd="2" destOrd="0" presId="urn:microsoft.com/office/officeart/2008/layout/LinedList"/>
    <dgm:cxn modelId="{0C36894B-5F5B-46EC-9A8D-EF83BFF62530}" type="presParOf" srcId="{C0681F81-B869-41CD-BC20-E4234B7F3889}" destId="{45577256-DF1F-4F98-A425-FF72A164A030}" srcOrd="3" destOrd="0" presId="urn:microsoft.com/office/officeart/2008/layout/LinedList"/>
    <dgm:cxn modelId="{4296E7A7-BCAB-48C9-BB09-D00ECE97CB87}" type="presParOf" srcId="{F68769BE-F8ED-4D62-A4BC-9005A1747E93}" destId="{DF35B868-0D83-4FA0-8AE6-BADBBF749AA1}" srcOrd="8" destOrd="0" presId="urn:microsoft.com/office/officeart/2008/layout/LinedList"/>
    <dgm:cxn modelId="{4AB48E1C-91F9-49F5-82DC-4F7FF5B6D41B}" type="presParOf" srcId="{F68769BE-F8ED-4D62-A4BC-9005A1747E93}" destId="{829810BF-305C-43F1-A68D-2D8F9E11A334}" srcOrd="9" destOrd="0" presId="urn:microsoft.com/office/officeart/2008/layout/LinedList"/>
    <dgm:cxn modelId="{CECFC004-43F2-4006-B909-8C3CDCCC13E3}" type="presParOf" srcId="{829810BF-305C-43F1-A68D-2D8F9E11A334}" destId="{794B2D95-1FC3-48F3-8420-5FA2241C2B97}" srcOrd="0" destOrd="0" presId="urn:microsoft.com/office/officeart/2008/layout/LinedList"/>
    <dgm:cxn modelId="{2128C348-3127-4246-AEA5-211068E1024B}" type="presParOf" srcId="{829810BF-305C-43F1-A68D-2D8F9E11A334}" destId="{49F8FC4A-CC87-40BA-B267-EA0F70A55E62}" srcOrd="1" destOrd="0" presId="urn:microsoft.com/office/officeart/2008/layout/LinedList"/>
    <dgm:cxn modelId="{A46CECBA-66EB-437E-A866-2B569B52BDE6}" type="presParOf" srcId="{49F8FC4A-CC87-40BA-B267-EA0F70A55E62}" destId="{389E2C22-651A-4BFB-9A47-D8D80DE53430}" srcOrd="0" destOrd="0" presId="urn:microsoft.com/office/officeart/2008/layout/LinedList"/>
    <dgm:cxn modelId="{2A358BBF-C58B-472B-B384-62486B7D8E77}" type="presParOf" srcId="{49F8FC4A-CC87-40BA-B267-EA0F70A55E62}" destId="{9E93CB49-5B7A-436A-A0D5-6D435BF0FE69}" srcOrd="1" destOrd="0" presId="urn:microsoft.com/office/officeart/2008/layout/LinedList"/>
    <dgm:cxn modelId="{6DAF852A-326C-452F-987C-BACBE321C283}" type="presParOf" srcId="{9E93CB49-5B7A-436A-A0D5-6D435BF0FE69}" destId="{5537558C-DEE1-4345-8DB6-A6DB6F20C5B6}" srcOrd="0" destOrd="0" presId="urn:microsoft.com/office/officeart/2008/layout/LinedList"/>
    <dgm:cxn modelId="{D19E525B-31CB-4D45-BE0C-454DE3FE75BA}" type="presParOf" srcId="{9E93CB49-5B7A-436A-A0D5-6D435BF0FE69}" destId="{C3DEFDA2-E843-4071-B3CC-31848FCAAFCC}" srcOrd="1" destOrd="0" presId="urn:microsoft.com/office/officeart/2008/layout/LinedList"/>
    <dgm:cxn modelId="{04B486C6-D3C4-40D6-B696-9B3F6A6AFD34}" type="presParOf" srcId="{9E93CB49-5B7A-436A-A0D5-6D435BF0FE69}" destId="{7BB1BAC1-6CD4-475D-A01D-386300ECE18D}" srcOrd="2" destOrd="0" presId="urn:microsoft.com/office/officeart/2008/layout/LinedList"/>
    <dgm:cxn modelId="{BA4FE136-496A-48D3-AE30-96C97DF43EFB}" type="presParOf" srcId="{49F8FC4A-CC87-40BA-B267-EA0F70A55E62}" destId="{38547B18-D050-4D6C-88F5-8F22233CDD88}" srcOrd="2" destOrd="0" presId="urn:microsoft.com/office/officeart/2008/layout/LinedList"/>
    <dgm:cxn modelId="{8A8C23C4-76D0-4124-AE44-4EBA2516C00D}" type="presParOf" srcId="{49F8FC4A-CC87-40BA-B267-EA0F70A55E62}" destId="{3EAA96ED-0BEE-4E54-BEB1-8E170BF0BE2E}" srcOrd="3" destOrd="0" presId="urn:microsoft.com/office/officeart/2008/layout/LinedList"/>
    <dgm:cxn modelId="{022CA182-1D48-4FC0-950F-AB0097EB266C}" type="presParOf" srcId="{F68769BE-F8ED-4D62-A4BC-9005A1747E93}" destId="{016062D3-F9E6-41B9-B384-E6A84CF7C509}" srcOrd="10" destOrd="0" presId="urn:microsoft.com/office/officeart/2008/layout/LinedList"/>
    <dgm:cxn modelId="{4BA4658D-13E7-4037-903D-1E9F7CDAE167}" type="presParOf" srcId="{F68769BE-F8ED-4D62-A4BC-9005A1747E93}" destId="{05ADE655-E59A-46DA-B784-EEF0AB885504}" srcOrd="11" destOrd="0" presId="urn:microsoft.com/office/officeart/2008/layout/LinedList"/>
    <dgm:cxn modelId="{9C79577B-A9DC-4953-A3C6-62F43C83F2B7}" type="presParOf" srcId="{05ADE655-E59A-46DA-B784-EEF0AB885504}" destId="{063E21D8-4964-4D1E-BB6A-23DD5D3C3E0A}" srcOrd="0" destOrd="0" presId="urn:microsoft.com/office/officeart/2008/layout/LinedList"/>
    <dgm:cxn modelId="{87EBB2A4-39A8-48CF-A6FF-4712F7EE4B24}" type="presParOf" srcId="{05ADE655-E59A-46DA-B784-EEF0AB885504}" destId="{61780F8F-E074-4953-B5AF-AB174F8EBF8F}" srcOrd="1" destOrd="0" presId="urn:microsoft.com/office/officeart/2008/layout/LinedList"/>
    <dgm:cxn modelId="{CDB210EC-83FE-4EA4-A621-663667409975}" type="presParOf" srcId="{61780F8F-E074-4953-B5AF-AB174F8EBF8F}" destId="{3361B097-6887-4704-86B4-D01A64A195D0}" srcOrd="0" destOrd="0" presId="urn:microsoft.com/office/officeart/2008/layout/LinedList"/>
    <dgm:cxn modelId="{AB1D02E5-1A42-493B-9AC3-B1328B5A9A1C}" type="presParOf" srcId="{61780F8F-E074-4953-B5AF-AB174F8EBF8F}" destId="{4CD67265-EDDC-46D3-8975-9A56A0469E73}" srcOrd="1" destOrd="0" presId="urn:microsoft.com/office/officeart/2008/layout/LinedList"/>
    <dgm:cxn modelId="{82B0248E-8BE5-47A2-8054-0F4DF9D284B0}" type="presParOf" srcId="{4CD67265-EDDC-46D3-8975-9A56A0469E73}" destId="{4B4DD741-AA5F-409D-8CE4-9B98F543F9EA}" srcOrd="0" destOrd="0" presId="urn:microsoft.com/office/officeart/2008/layout/LinedList"/>
    <dgm:cxn modelId="{5E33DE81-B1C6-4C4F-A48C-0AFEE5B804D2}" type="presParOf" srcId="{4CD67265-EDDC-46D3-8975-9A56A0469E73}" destId="{1A473DC5-3D27-4D8E-8E66-5E6D88E1661E}" srcOrd="1" destOrd="0" presId="urn:microsoft.com/office/officeart/2008/layout/LinedList"/>
    <dgm:cxn modelId="{2CE45F99-68B1-42F8-86C4-3313192D9E4E}" type="presParOf" srcId="{4CD67265-EDDC-46D3-8975-9A56A0469E73}" destId="{AFE16288-9F22-4893-9937-2F382D94CDDA}" srcOrd="2" destOrd="0" presId="urn:microsoft.com/office/officeart/2008/layout/LinedList"/>
    <dgm:cxn modelId="{8C0C854B-C3DE-4BBB-9288-CE094F0428E4}" type="presParOf" srcId="{61780F8F-E074-4953-B5AF-AB174F8EBF8F}" destId="{F7AB9CAB-7E31-469F-936D-747DAA270E36}" srcOrd="2" destOrd="0" presId="urn:microsoft.com/office/officeart/2008/layout/LinedList"/>
    <dgm:cxn modelId="{BA7F2352-FDF6-4944-A81E-8C2A71811335}" type="presParOf" srcId="{61780F8F-E074-4953-B5AF-AB174F8EBF8F}" destId="{5CED78BE-916B-4831-9073-E22FC36E4428}"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50F2D2-6BE4-4C2C-BD7B-526B01B9B6BA}">
      <dsp:nvSpPr>
        <dsp:cNvPr id="0" name=""/>
        <dsp:cNvSpPr/>
      </dsp:nvSpPr>
      <dsp:spPr>
        <a:xfrm>
          <a:off x="0" y="469759"/>
          <a:ext cx="6666833" cy="25704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499872" rIns="517420"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Old rules don’t apply</a:t>
          </a:r>
        </a:p>
        <a:p>
          <a:pPr marL="228600" lvl="1" indent="-228600" algn="l" defTabSz="1066800">
            <a:lnSpc>
              <a:spcPct val="90000"/>
            </a:lnSpc>
            <a:spcBef>
              <a:spcPct val="0"/>
            </a:spcBef>
            <a:spcAft>
              <a:spcPct val="15000"/>
            </a:spcAft>
            <a:buChar char="•"/>
          </a:pPr>
          <a:r>
            <a:rPr lang="en-US" sz="2400" kern="1200" dirty="0"/>
            <a:t>Relationships have changed</a:t>
          </a:r>
        </a:p>
        <a:p>
          <a:pPr marL="228600" lvl="1" indent="-228600" algn="l" defTabSz="1066800">
            <a:lnSpc>
              <a:spcPct val="90000"/>
            </a:lnSpc>
            <a:spcBef>
              <a:spcPct val="0"/>
            </a:spcBef>
            <a:spcAft>
              <a:spcPct val="15000"/>
            </a:spcAft>
            <a:buChar char="•"/>
          </a:pPr>
          <a:r>
            <a:rPr lang="en-US" sz="2400" kern="1200" dirty="0"/>
            <a:t>Retaliation can be expected</a:t>
          </a:r>
        </a:p>
        <a:p>
          <a:pPr marL="228600" lvl="1" indent="-228600" algn="l" defTabSz="1066800">
            <a:lnSpc>
              <a:spcPct val="90000"/>
            </a:lnSpc>
            <a:spcBef>
              <a:spcPct val="0"/>
            </a:spcBef>
            <a:spcAft>
              <a:spcPct val="15000"/>
            </a:spcAft>
            <a:buChar char="•"/>
          </a:pPr>
          <a:r>
            <a:rPr lang="en-US" sz="2400" kern="1200" dirty="0"/>
            <a:t>Targeted and Broad range of goods in scope</a:t>
          </a:r>
        </a:p>
        <a:p>
          <a:pPr marL="228600" lvl="1" indent="-228600" algn="l" defTabSz="1066800">
            <a:lnSpc>
              <a:spcPct val="90000"/>
            </a:lnSpc>
            <a:spcBef>
              <a:spcPct val="0"/>
            </a:spcBef>
            <a:spcAft>
              <a:spcPct val="15000"/>
            </a:spcAft>
            <a:buChar char="•"/>
          </a:pPr>
          <a:r>
            <a:rPr lang="en-US" sz="2400" kern="1200" dirty="0"/>
            <a:t>Few or no exceptions</a:t>
          </a:r>
        </a:p>
      </dsp:txBody>
      <dsp:txXfrm>
        <a:off x="0" y="469759"/>
        <a:ext cx="6666833" cy="2570400"/>
      </dsp:txXfrm>
    </dsp:sp>
    <dsp:sp modelId="{D28975E7-6CBF-4269-8501-CDE70FF3B9A1}">
      <dsp:nvSpPr>
        <dsp:cNvPr id="0" name=""/>
        <dsp:cNvSpPr/>
      </dsp:nvSpPr>
      <dsp:spPr>
        <a:xfrm>
          <a:off x="333341" y="115519"/>
          <a:ext cx="4666783" cy="70848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066800">
            <a:lnSpc>
              <a:spcPct val="90000"/>
            </a:lnSpc>
            <a:spcBef>
              <a:spcPct val="0"/>
            </a:spcBef>
            <a:spcAft>
              <a:spcPct val="35000"/>
            </a:spcAft>
            <a:buNone/>
          </a:pPr>
          <a:r>
            <a:rPr lang="en-US" sz="2400" kern="1200"/>
            <a:t>The Environment</a:t>
          </a:r>
        </a:p>
      </dsp:txBody>
      <dsp:txXfrm>
        <a:off x="367926" y="150104"/>
        <a:ext cx="4597613" cy="639310"/>
      </dsp:txXfrm>
    </dsp:sp>
    <dsp:sp modelId="{6647CFD8-3AFF-48A3-9297-3D50FE68020F}">
      <dsp:nvSpPr>
        <dsp:cNvPr id="0" name=""/>
        <dsp:cNvSpPr/>
      </dsp:nvSpPr>
      <dsp:spPr>
        <a:xfrm>
          <a:off x="0" y="3524000"/>
          <a:ext cx="6666833" cy="1814400"/>
        </a:xfrm>
        <a:prstGeom prst="rect">
          <a:avLst/>
        </a:prstGeom>
        <a:solidFill>
          <a:schemeClr val="lt1">
            <a:alpha val="90000"/>
            <a:hueOff val="0"/>
            <a:satOff val="0"/>
            <a:lumOff val="0"/>
            <a:alphaOff val="0"/>
          </a:schemeClr>
        </a:solidFill>
        <a:ln w="12700" cap="flat" cmpd="sng" algn="ctr">
          <a:solidFill>
            <a:schemeClr val="accent2">
              <a:hueOff val="7682898"/>
              <a:satOff val="62124"/>
              <a:lumOff val="-353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499872" rIns="517420"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Know your current position</a:t>
          </a:r>
        </a:p>
        <a:p>
          <a:pPr marL="228600" lvl="1" indent="-228600" algn="l" defTabSz="1066800">
            <a:lnSpc>
              <a:spcPct val="90000"/>
            </a:lnSpc>
            <a:spcBef>
              <a:spcPct val="0"/>
            </a:spcBef>
            <a:spcAft>
              <a:spcPct val="15000"/>
            </a:spcAft>
            <a:buChar char="•"/>
          </a:pPr>
          <a:r>
            <a:rPr lang="en-US" sz="2400" kern="1200" dirty="0"/>
            <a:t>See where challenges &amp; opportunities exist</a:t>
          </a:r>
        </a:p>
        <a:p>
          <a:pPr marL="228600" lvl="1" indent="-228600" algn="l" defTabSz="1066800">
            <a:lnSpc>
              <a:spcPct val="90000"/>
            </a:lnSpc>
            <a:spcBef>
              <a:spcPct val="0"/>
            </a:spcBef>
            <a:spcAft>
              <a:spcPct val="15000"/>
            </a:spcAft>
            <a:buChar char="•"/>
          </a:pPr>
          <a:r>
            <a:rPr lang="en-US" sz="2400" kern="1200" dirty="0"/>
            <a:t>Have a direction and a plan</a:t>
          </a:r>
        </a:p>
      </dsp:txBody>
      <dsp:txXfrm>
        <a:off x="0" y="3524000"/>
        <a:ext cx="6666833" cy="1814400"/>
      </dsp:txXfrm>
    </dsp:sp>
    <dsp:sp modelId="{9E69D27A-5AFF-4A18-931A-D214893DC81F}">
      <dsp:nvSpPr>
        <dsp:cNvPr id="0" name=""/>
        <dsp:cNvSpPr/>
      </dsp:nvSpPr>
      <dsp:spPr>
        <a:xfrm>
          <a:off x="333341" y="3169759"/>
          <a:ext cx="4666783" cy="708480"/>
        </a:xfrm>
        <a:prstGeom prst="roundRect">
          <a:avLst/>
        </a:prstGeom>
        <a:gradFill rotWithShape="0">
          <a:gsLst>
            <a:gs pos="0">
              <a:schemeClr val="accent2">
                <a:hueOff val="7682898"/>
                <a:satOff val="62124"/>
                <a:lumOff val="-3530"/>
                <a:alphaOff val="0"/>
                <a:satMod val="103000"/>
                <a:lumMod val="102000"/>
                <a:tint val="94000"/>
              </a:schemeClr>
            </a:gs>
            <a:gs pos="50000">
              <a:schemeClr val="accent2">
                <a:hueOff val="7682898"/>
                <a:satOff val="62124"/>
                <a:lumOff val="-3530"/>
                <a:alphaOff val="0"/>
                <a:satMod val="110000"/>
                <a:lumMod val="100000"/>
                <a:shade val="100000"/>
              </a:schemeClr>
            </a:gs>
            <a:gs pos="100000">
              <a:schemeClr val="accent2">
                <a:hueOff val="7682898"/>
                <a:satOff val="62124"/>
                <a:lumOff val="-353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1066800">
            <a:lnSpc>
              <a:spcPct val="90000"/>
            </a:lnSpc>
            <a:spcBef>
              <a:spcPct val="0"/>
            </a:spcBef>
            <a:spcAft>
              <a:spcPct val="35000"/>
            </a:spcAft>
            <a:buNone/>
          </a:pPr>
          <a:r>
            <a:rPr lang="en-US" sz="2400" kern="1200"/>
            <a:t>Navigating</a:t>
          </a:r>
        </a:p>
      </dsp:txBody>
      <dsp:txXfrm>
        <a:off x="367926" y="3204344"/>
        <a:ext cx="4597613" cy="63931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AE5111-290C-44A1-AE87-FAB1054FC037}">
      <dsp:nvSpPr>
        <dsp:cNvPr id="0" name=""/>
        <dsp:cNvSpPr/>
      </dsp:nvSpPr>
      <dsp:spPr>
        <a:xfrm>
          <a:off x="679050" y="578168"/>
          <a:ext cx="1887187" cy="188718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BD21E5-52A8-4206-8280-089A5108E1F4}">
      <dsp:nvSpPr>
        <dsp:cNvPr id="0" name=""/>
        <dsp:cNvSpPr/>
      </dsp:nvSpPr>
      <dsp:spPr>
        <a:xfrm>
          <a:off x="1081237" y="980356"/>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4948C62-9358-457C-BFB0-E87A37B00667}">
      <dsp:nvSpPr>
        <dsp:cNvPr id="0" name=""/>
        <dsp:cNvSpPr/>
      </dsp:nvSpPr>
      <dsp:spPr>
        <a:xfrm>
          <a:off x="75768"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778000">
            <a:lnSpc>
              <a:spcPct val="90000"/>
            </a:lnSpc>
            <a:spcBef>
              <a:spcPct val="0"/>
            </a:spcBef>
            <a:spcAft>
              <a:spcPct val="35000"/>
            </a:spcAft>
            <a:buNone/>
            <a:defRPr cap="all"/>
          </a:pPr>
          <a:r>
            <a:rPr lang="en-US" sz="4000" kern="1200"/>
            <a:t>Designation</a:t>
          </a:r>
        </a:p>
      </dsp:txBody>
      <dsp:txXfrm>
        <a:off x="75768" y="3053169"/>
        <a:ext cx="3093750" cy="720000"/>
      </dsp:txXfrm>
    </dsp:sp>
    <dsp:sp modelId="{C2524ABF-1A68-4D92-859C-5D9BF9FEEC66}">
      <dsp:nvSpPr>
        <dsp:cNvPr id="0" name=""/>
        <dsp:cNvSpPr/>
      </dsp:nvSpPr>
      <dsp:spPr>
        <a:xfrm>
          <a:off x="4314206" y="578168"/>
          <a:ext cx="1887187" cy="188718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E11741-9F06-42EB-B5A0-B1BE3B762314}">
      <dsp:nvSpPr>
        <dsp:cNvPr id="0" name=""/>
        <dsp:cNvSpPr/>
      </dsp:nvSpPr>
      <dsp:spPr>
        <a:xfrm>
          <a:off x="4716393" y="980356"/>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9406CF-3EB8-4D0C-AD3E-C24CC0D3923F}">
      <dsp:nvSpPr>
        <dsp:cNvPr id="0" name=""/>
        <dsp:cNvSpPr/>
      </dsp:nvSpPr>
      <dsp:spPr>
        <a:xfrm>
          <a:off x="3710925"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778000">
            <a:lnSpc>
              <a:spcPct val="90000"/>
            </a:lnSpc>
            <a:spcBef>
              <a:spcPct val="0"/>
            </a:spcBef>
            <a:spcAft>
              <a:spcPct val="35000"/>
            </a:spcAft>
            <a:buNone/>
            <a:defRPr cap="all"/>
          </a:pPr>
          <a:r>
            <a:rPr lang="en-US" sz="4000" kern="1200"/>
            <a:t>Application</a:t>
          </a:r>
        </a:p>
      </dsp:txBody>
      <dsp:txXfrm>
        <a:off x="3710925" y="3053169"/>
        <a:ext cx="3093750" cy="720000"/>
      </dsp:txXfrm>
    </dsp:sp>
    <dsp:sp modelId="{9499BB05-0FBB-40C9-B318-5A0C6284E3DF}">
      <dsp:nvSpPr>
        <dsp:cNvPr id="0" name=""/>
        <dsp:cNvSpPr/>
      </dsp:nvSpPr>
      <dsp:spPr>
        <a:xfrm>
          <a:off x="7949362" y="578168"/>
          <a:ext cx="1887187" cy="188718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9A4F2F-0258-433C-B71F-B24C54CC1859}">
      <dsp:nvSpPr>
        <dsp:cNvPr id="0" name=""/>
        <dsp:cNvSpPr/>
      </dsp:nvSpPr>
      <dsp:spPr>
        <a:xfrm>
          <a:off x="8351550" y="980356"/>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BE6C862-FC9A-4724-A18A-1478F9AC74EA}">
      <dsp:nvSpPr>
        <dsp:cNvPr id="0" name=""/>
        <dsp:cNvSpPr/>
      </dsp:nvSpPr>
      <dsp:spPr>
        <a:xfrm>
          <a:off x="7346081" y="3053169"/>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778000">
            <a:lnSpc>
              <a:spcPct val="90000"/>
            </a:lnSpc>
            <a:spcBef>
              <a:spcPct val="0"/>
            </a:spcBef>
            <a:spcAft>
              <a:spcPct val="35000"/>
            </a:spcAft>
            <a:buNone/>
            <a:defRPr cap="all"/>
          </a:pPr>
          <a:r>
            <a:rPr lang="en-US" sz="4000" kern="1200"/>
            <a:t>Activation</a:t>
          </a:r>
        </a:p>
      </dsp:txBody>
      <dsp:txXfrm>
        <a:off x="7346081" y="3053169"/>
        <a:ext cx="3093750" cy="7200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E2698A-9D46-4FF9-A91C-B4FDC9CD2ABC}">
      <dsp:nvSpPr>
        <dsp:cNvPr id="0" name=""/>
        <dsp:cNvSpPr/>
      </dsp:nvSpPr>
      <dsp:spPr>
        <a:xfrm>
          <a:off x="307345" y="1546"/>
          <a:ext cx="3222855" cy="1933713"/>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solidFill>
                <a:schemeClr val="bg1"/>
              </a:solidFill>
            </a:rPr>
            <a:t>Incoterms: </a:t>
          </a:r>
          <a:r>
            <a:rPr lang="en-US" sz="2100" kern="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Incoterms Explained [2025 Ultimate Guide] | Freightos</a:t>
          </a:r>
          <a:endParaRPr lang="en-US" sz="2100" kern="1200">
            <a:solidFill>
              <a:schemeClr val="bg1"/>
            </a:solidFill>
          </a:endParaRPr>
        </a:p>
      </dsp:txBody>
      <dsp:txXfrm>
        <a:off x="307345" y="1546"/>
        <a:ext cx="3222855" cy="1933713"/>
      </dsp:txXfrm>
    </dsp:sp>
    <dsp:sp modelId="{AC91A668-1CCC-4634-8C65-C967939D829B}">
      <dsp:nvSpPr>
        <dsp:cNvPr id="0" name=""/>
        <dsp:cNvSpPr/>
      </dsp:nvSpPr>
      <dsp:spPr>
        <a:xfrm>
          <a:off x="3852486" y="1546"/>
          <a:ext cx="3222855" cy="1933713"/>
        </a:xfrm>
        <a:prstGeom prst="rect">
          <a:avLst/>
        </a:prstGeom>
        <a:solidFill>
          <a:schemeClr val="accent2">
            <a:hueOff val="1536580"/>
            <a:satOff val="12425"/>
            <a:lumOff val="-70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solidFill>
                <a:schemeClr val="bg1"/>
              </a:solidFill>
            </a:rPr>
            <a:t>US Tariff Codes: </a:t>
          </a:r>
          <a:r>
            <a:rPr lang="en-US" sz="2100" kern="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Harmonized Tariff Schedule</a:t>
          </a:r>
          <a:endParaRPr lang="en-US" sz="2100" kern="1200">
            <a:solidFill>
              <a:schemeClr val="bg1"/>
            </a:solidFill>
          </a:endParaRPr>
        </a:p>
      </dsp:txBody>
      <dsp:txXfrm>
        <a:off x="3852486" y="1546"/>
        <a:ext cx="3222855" cy="1933713"/>
      </dsp:txXfrm>
    </dsp:sp>
    <dsp:sp modelId="{118FF50D-9FF3-432B-B6DD-FD1F69602D3C}">
      <dsp:nvSpPr>
        <dsp:cNvPr id="0" name=""/>
        <dsp:cNvSpPr/>
      </dsp:nvSpPr>
      <dsp:spPr>
        <a:xfrm>
          <a:off x="7397627" y="1546"/>
          <a:ext cx="3222855" cy="1933713"/>
        </a:xfrm>
        <a:prstGeom prst="rect">
          <a:avLst/>
        </a:prstGeom>
        <a:solidFill>
          <a:schemeClr val="accent2">
            <a:hueOff val="3073159"/>
            <a:satOff val="24850"/>
            <a:lumOff val="-141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solidFill>
                <a:schemeClr val="bg1"/>
              </a:solidFill>
            </a:rPr>
            <a:t>Canadian Tariff Codes: </a:t>
          </a:r>
          <a:r>
            <a:rPr lang="en-US" sz="2100" kern="120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Customs Tariff 2025</a:t>
          </a:r>
          <a:endParaRPr lang="en-US" sz="2100" kern="1200">
            <a:solidFill>
              <a:schemeClr val="bg1"/>
            </a:solidFill>
          </a:endParaRPr>
        </a:p>
      </dsp:txBody>
      <dsp:txXfrm>
        <a:off x="7397627" y="1546"/>
        <a:ext cx="3222855" cy="1933713"/>
      </dsp:txXfrm>
    </dsp:sp>
    <dsp:sp modelId="{C313FBCC-1B12-42F6-BE04-5E2E6241A0F7}">
      <dsp:nvSpPr>
        <dsp:cNvPr id="0" name=""/>
        <dsp:cNvSpPr/>
      </dsp:nvSpPr>
      <dsp:spPr>
        <a:xfrm>
          <a:off x="307345" y="2257545"/>
          <a:ext cx="3222855" cy="1933713"/>
        </a:xfrm>
        <a:prstGeom prst="rect">
          <a:avLst/>
        </a:prstGeom>
        <a:solidFill>
          <a:schemeClr val="accent2">
            <a:hueOff val="4609739"/>
            <a:satOff val="37274"/>
            <a:lumOff val="-211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US" sz="2100" kern="1200">
              <a:solidFill>
                <a:schemeClr val="bg1"/>
              </a:solidFill>
            </a:rPr>
            <a:t>Section 232:  </a:t>
          </a:r>
        </a:p>
        <a:p>
          <a:pPr marL="171450" lvl="1" indent="-171450" algn="l" defTabSz="711200">
            <a:lnSpc>
              <a:spcPct val="90000"/>
            </a:lnSpc>
            <a:spcBef>
              <a:spcPct val="0"/>
            </a:spcBef>
            <a:spcAft>
              <a:spcPct val="15000"/>
            </a:spcAft>
            <a:buChar char="•"/>
          </a:pPr>
          <a:r>
            <a:rPr lang="en-US" sz="1600" kern="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Section 232 Exclusions | U.S. Department of Commerce</a:t>
          </a:r>
          <a:endParaRPr lang="en-US" sz="1600" kern="1200">
            <a:solidFill>
              <a:schemeClr val="bg1"/>
            </a:solidFill>
          </a:endParaRPr>
        </a:p>
        <a:p>
          <a:pPr marL="171450" lvl="1" indent="-171450" algn="l" defTabSz="711200">
            <a:lnSpc>
              <a:spcPct val="90000"/>
            </a:lnSpc>
            <a:spcBef>
              <a:spcPct val="0"/>
            </a:spcBef>
            <a:spcAft>
              <a:spcPct val="15000"/>
            </a:spcAft>
            <a:buChar char="•"/>
          </a:pPr>
          <a:r>
            <a:rPr lang="en-US" sz="1600" kern="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Section 232 Tariffs on Aluminum Frequently Asked Questions | U.S. Customs and Border Protection</a:t>
          </a:r>
          <a:endParaRPr lang="en-US" sz="1600" kern="1200">
            <a:solidFill>
              <a:schemeClr val="bg1"/>
            </a:solidFill>
          </a:endParaRPr>
        </a:p>
      </dsp:txBody>
      <dsp:txXfrm>
        <a:off x="307345" y="2257545"/>
        <a:ext cx="3222855" cy="1933713"/>
      </dsp:txXfrm>
    </dsp:sp>
    <dsp:sp modelId="{6F94FE60-E2B3-4155-BBCC-153D08588A7B}">
      <dsp:nvSpPr>
        <dsp:cNvPr id="0" name=""/>
        <dsp:cNvSpPr/>
      </dsp:nvSpPr>
      <dsp:spPr>
        <a:xfrm>
          <a:off x="3852486" y="2257545"/>
          <a:ext cx="3222855" cy="1933713"/>
        </a:xfrm>
        <a:prstGeom prst="rect">
          <a:avLst/>
        </a:prstGeom>
        <a:solidFill>
          <a:schemeClr val="accent2">
            <a:hueOff val="6146318"/>
            <a:satOff val="49699"/>
            <a:lumOff val="-282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solidFill>
                <a:schemeClr val="bg1"/>
              </a:solidFill>
            </a:rPr>
            <a:t>Section 301: </a:t>
          </a:r>
          <a:r>
            <a:rPr lang="en-US" sz="2100" kern="1200">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Section 301 Trade Remedies Frequently Asked Questions | U.S. Customs and Border Protection</a:t>
          </a:r>
          <a:endParaRPr lang="en-US" sz="2100" kern="1200">
            <a:solidFill>
              <a:schemeClr val="bg1"/>
            </a:solidFill>
          </a:endParaRPr>
        </a:p>
      </dsp:txBody>
      <dsp:txXfrm>
        <a:off x="3852486" y="2257545"/>
        <a:ext cx="3222855" cy="1933713"/>
      </dsp:txXfrm>
    </dsp:sp>
    <dsp:sp modelId="{1DB6E0C3-631F-4D42-B9A9-AF1BA5287BB5}">
      <dsp:nvSpPr>
        <dsp:cNvPr id="0" name=""/>
        <dsp:cNvSpPr/>
      </dsp:nvSpPr>
      <dsp:spPr>
        <a:xfrm>
          <a:off x="7397627" y="2257545"/>
          <a:ext cx="3222855" cy="1933713"/>
        </a:xfrm>
        <a:prstGeom prst="rect">
          <a:avLst/>
        </a:prstGeom>
        <a:solidFill>
          <a:schemeClr val="accent2">
            <a:hueOff val="7682898"/>
            <a:satOff val="62124"/>
            <a:lumOff val="-353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solidFill>
                <a:schemeClr val="bg1"/>
              </a:solidFill>
            </a:rPr>
            <a:t>Indiana FTZ: </a:t>
          </a:r>
          <a:r>
            <a:rPr lang="en-US" sz="2100" kern="1200" dirty="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Central Indiana's Foreign Trade Zone | </a:t>
          </a:r>
          <a:r>
            <a:rPr lang="en-US" sz="2100" kern="1200" dirty="0" err="1">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INzone</a:t>
          </a:r>
          <a:r>
            <a:rPr lang="en-US" sz="2100" kern="1200" dirty="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 FTZ 72</a:t>
          </a:r>
          <a:endParaRPr lang="en-US" sz="2100" kern="1200" dirty="0">
            <a:solidFill>
              <a:schemeClr val="bg1"/>
            </a:solidFill>
          </a:endParaRPr>
        </a:p>
      </dsp:txBody>
      <dsp:txXfrm>
        <a:off x="7397627" y="2257545"/>
        <a:ext cx="3222855" cy="193371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37A952-513E-4F4D-968F-9FD92F9D4587}">
      <dsp:nvSpPr>
        <dsp:cNvPr id="0" name=""/>
        <dsp:cNvSpPr/>
      </dsp:nvSpPr>
      <dsp:spPr>
        <a:xfrm>
          <a:off x="3414" y="168009"/>
          <a:ext cx="3329572" cy="544478"/>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a:t>US Section 232 Tariffs on Steel &amp; Aluminum products:</a:t>
          </a:r>
        </a:p>
      </dsp:txBody>
      <dsp:txXfrm>
        <a:off x="3414" y="168009"/>
        <a:ext cx="3329572" cy="544478"/>
      </dsp:txXfrm>
    </dsp:sp>
    <dsp:sp modelId="{13956C37-4E94-4BE1-92EA-EB55B0E5312C}">
      <dsp:nvSpPr>
        <dsp:cNvPr id="0" name=""/>
        <dsp:cNvSpPr/>
      </dsp:nvSpPr>
      <dsp:spPr>
        <a:xfrm>
          <a:off x="3414" y="712488"/>
          <a:ext cx="3329572" cy="2808907"/>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a:t>Steel Products List:  </a:t>
          </a:r>
          <a:r>
            <a:rPr lang="en-US" sz="1500" u="sng" kern="1200">
              <a:hlinkClick xmlns:r="http://schemas.openxmlformats.org/officeDocument/2006/relationships" r:id="rId1"/>
            </a:rPr>
            <a:t>Federal Register :: Adjusting Imports of Steel Into the United States</a:t>
          </a:r>
          <a:endParaRPr lang="en-US" sz="1500" kern="1200"/>
        </a:p>
        <a:p>
          <a:pPr marL="114300" lvl="1" indent="-114300" algn="l" defTabSz="666750">
            <a:lnSpc>
              <a:spcPct val="90000"/>
            </a:lnSpc>
            <a:spcBef>
              <a:spcPct val="0"/>
            </a:spcBef>
            <a:spcAft>
              <a:spcPct val="15000"/>
            </a:spcAft>
            <a:buChar char="•"/>
          </a:pPr>
          <a:r>
            <a:rPr lang="en-US" sz="1500" kern="1200"/>
            <a:t>Aluminum Products List: </a:t>
          </a:r>
          <a:r>
            <a:rPr lang="en-US" sz="1500" u="sng" kern="1200">
              <a:hlinkClick xmlns:r="http://schemas.openxmlformats.org/officeDocument/2006/relationships" r:id="rId2"/>
            </a:rPr>
            <a:t>Federal Register :: Adjusting Imports of Aluminum Into the United States</a:t>
          </a:r>
          <a:endParaRPr lang="en-US" sz="1500" kern="1200"/>
        </a:p>
      </dsp:txBody>
      <dsp:txXfrm>
        <a:off x="3414" y="712488"/>
        <a:ext cx="3329572" cy="2808907"/>
      </dsp:txXfrm>
    </dsp:sp>
    <dsp:sp modelId="{A765BB1B-F7F3-4EC9-919F-4B3CE1326830}">
      <dsp:nvSpPr>
        <dsp:cNvPr id="0" name=""/>
        <dsp:cNvSpPr/>
      </dsp:nvSpPr>
      <dsp:spPr>
        <a:xfrm>
          <a:off x="3799128" y="168009"/>
          <a:ext cx="3329572" cy="544478"/>
        </a:xfrm>
        <a:prstGeom prst="rect">
          <a:avLst/>
        </a:prstGeom>
        <a:solidFill>
          <a:schemeClr val="accent2">
            <a:hueOff val="3841449"/>
            <a:satOff val="31062"/>
            <a:lumOff val="-1765"/>
            <a:alphaOff val="0"/>
          </a:schemeClr>
        </a:solidFill>
        <a:ln w="19050" cap="flat" cmpd="sng" algn="ctr">
          <a:solidFill>
            <a:schemeClr val="accent2">
              <a:hueOff val="3841449"/>
              <a:satOff val="31062"/>
              <a:lumOff val="-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a:t>CA Retaliatory Tariffs</a:t>
          </a:r>
        </a:p>
      </dsp:txBody>
      <dsp:txXfrm>
        <a:off x="3799128" y="168009"/>
        <a:ext cx="3329572" cy="544478"/>
      </dsp:txXfrm>
    </dsp:sp>
    <dsp:sp modelId="{A544F3DB-6271-4CCA-940A-DBE5A30C47E7}">
      <dsp:nvSpPr>
        <dsp:cNvPr id="0" name=""/>
        <dsp:cNvSpPr/>
      </dsp:nvSpPr>
      <dsp:spPr>
        <a:xfrm>
          <a:off x="3799128" y="712488"/>
          <a:ext cx="3329572" cy="2808907"/>
        </a:xfrm>
        <a:prstGeom prst="rect">
          <a:avLst/>
        </a:prstGeom>
        <a:solidFill>
          <a:schemeClr val="accent2">
            <a:tint val="40000"/>
            <a:alpha val="90000"/>
            <a:hueOff val="3706433"/>
            <a:satOff val="4287"/>
            <a:lumOff val="82"/>
            <a:alphaOff val="0"/>
          </a:schemeClr>
        </a:solidFill>
        <a:ln w="19050" cap="flat" cmpd="sng" algn="ctr">
          <a:solidFill>
            <a:schemeClr val="accent2">
              <a:tint val="40000"/>
              <a:alpha val="90000"/>
              <a:hueOff val="3706433"/>
              <a:satOff val="4287"/>
              <a:lumOff val="8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March 3 IEEPA: </a:t>
          </a:r>
          <a:r>
            <a:rPr lang="en-US" sz="1500" kern="1200" dirty="0">
              <a:hlinkClick xmlns:r="http://schemas.openxmlformats.org/officeDocument/2006/relationships" r:id="rId3"/>
            </a:rPr>
            <a:t>List of products from the United States subject to 25 per cent tariffs effective March 4, 2025 - Canada.ca</a:t>
          </a:r>
          <a:endParaRPr lang="en-US" sz="1500" kern="1200" dirty="0"/>
        </a:p>
        <a:p>
          <a:pPr marL="114300" lvl="1" indent="-114300" algn="l" defTabSz="666750">
            <a:lnSpc>
              <a:spcPct val="90000"/>
            </a:lnSpc>
            <a:spcBef>
              <a:spcPct val="0"/>
            </a:spcBef>
            <a:spcAft>
              <a:spcPct val="15000"/>
            </a:spcAft>
            <a:buChar char="•"/>
          </a:pPr>
          <a:r>
            <a:rPr lang="en-US" sz="1500" kern="1200"/>
            <a:t>March 12 Section 232: </a:t>
          </a:r>
          <a:r>
            <a:rPr lang="en-US" sz="1500" u="sng" kern="1200">
              <a:hlinkClick xmlns:r="http://schemas.openxmlformats.org/officeDocument/2006/relationships" r:id="rId4"/>
            </a:rPr>
            <a:t>List of products from the United States subject to 25 per cent tariffs effective March 13, 2025 - Canada.ca</a:t>
          </a:r>
          <a:endParaRPr lang="en-US" sz="1500" kern="1200"/>
        </a:p>
        <a:p>
          <a:pPr marL="114300" lvl="1" indent="-114300" algn="l" defTabSz="666750">
            <a:lnSpc>
              <a:spcPct val="90000"/>
            </a:lnSpc>
            <a:spcBef>
              <a:spcPct val="0"/>
            </a:spcBef>
            <a:spcAft>
              <a:spcPct val="15000"/>
            </a:spcAft>
            <a:buChar char="•"/>
          </a:pPr>
          <a:r>
            <a:rPr lang="en-US" sz="1500" kern="1200"/>
            <a:t>April 2 IEEPA List 2: </a:t>
          </a:r>
          <a:r>
            <a:rPr lang="en-US" sz="1500" u="sng" kern="1200">
              <a:hlinkClick xmlns:r="http://schemas.openxmlformats.org/officeDocument/2006/relationships" r:id="rId5"/>
            </a:rPr>
            <a:t>Notice of Intent to Impose Countermeasures in Response to United States Tariffs on Canadian Goods - Canada.ca</a:t>
          </a:r>
          <a:endParaRPr lang="en-US" sz="1500" kern="1200"/>
        </a:p>
      </dsp:txBody>
      <dsp:txXfrm>
        <a:off x="3799128" y="712488"/>
        <a:ext cx="3329572" cy="2808907"/>
      </dsp:txXfrm>
    </dsp:sp>
    <dsp:sp modelId="{726FAF9A-1405-40A2-95E9-973DC3E36A91}">
      <dsp:nvSpPr>
        <dsp:cNvPr id="0" name=""/>
        <dsp:cNvSpPr/>
      </dsp:nvSpPr>
      <dsp:spPr>
        <a:xfrm>
          <a:off x="7594841" y="168009"/>
          <a:ext cx="3329572" cy="544478"/>
        </a:xfrm>
        <a:prstGeom prst="rect">
          <a:avLst/>
        </a:prstGeom>
        <a:solidFill>
          <a:schemeClr val="accent2">
            <a:hueOff val="7682898"/>
            <a:satOff val="62124"/>
            <a:lumOff val="-3530"/>
            <a:alphaOff val="0"/>
          </a:schemeClr>
        </a:solidFill>
        <a:ln w="19050" cap="flat" cmpd="sng" algn="ctr">
          <a:solidFill>
            <a:schemeClr val="accent2">
              <a:hueOff val="7682898"/>
              <a:satOff val="62124"/>
              <a:lumOff val="-353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a:lnSpc>
              <a:spcPct val="90000"/>
            </a:lnSpc>
            <a:spcBef>
              <a:spcPct val="0"/>
            </a:spcBef>
            <a:spcAft>
              <a:spcPct val="35000"/>
            </a:spcAft>
            <a:buNone/>
          </a:pPr>
          <a:r>
            <a:rPr lang="en-US" sz="1500" kern="1200"/>
            <a:t>EU Retaliatory Tariffs</a:t>
          </a:r>
        </a:p>
      </dsp:txBody>
      <dsp:txXfrm>
        <a:off x="7594841" y="168009"/>
        <a:ext cx="3329572" cy="544478"/>
      </dsp:txXfrm>
    </dsp:sp>
    <dsp:sp modelId="{A82DD1DC-BC5E-4997-A217-D5CB60B02844}">
      <dsp:nvSpPr>
        <dsp:cNvPr id="0" name=""/>
        <dsp:cNvSpPr/>
      </dsp:nvSpPr>
      <dsp:spPr>
        <a:xfrm>
          <a:off x="7594841" y="712488"/>
          <a:ext cx="3329572" cy="2808907"/>
        </a:xfrm>
        <a:prstGeom prst="rect">
          <a:avLst/>
        </a:prstGeom>
        <a:solidFill>
          <a:schemeClr val="accent2">
            <a:tint val="40000"/>
            <a:alpha val="90000"/>
            <a:hueOff val="7412867"/>
            <a:satOff val="8573"/>
            <a:lumOff val="165"/>
            <a:alphaOff val="0"/>
          </a:schemeClr>
        </a:solidFill>
        <a:ln w="19050" cap="flat" cmpd="sng" algn="ctr">
          <a:solidFill>
            <a:schemeClr val="accent2">
              <a:tint val="40000"/>
              <a:alpha val="90000"/>
              <a:hueOff val="7412867"/>
              <a:satOff val="8573"/>
              <a:lumOff val="1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a:t>April1 Sec 232:   </a:t>
          </a:r>
          <a:r>
            <a:rPr lang="en-US" sz="1500" u="sng" kern="1200">
              <a:hlinkClick xmlns:r="http://schemas.openxmlformats.org/officeDocument/2006/relationships" r:id="rId6"/>
            </a:rPr>
            <a:t>Circabc</a:t>
          </a:r>
          <a:endParaRPr lang="en-US" sz="1500" kern="1200"/>
        </a:p>
      </dsp:txBody>
      <dsp:txXfrm>
        <a:off x="7594841" y="712488"/>
        <a:ext cx="3329572" cy="28089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7D4E92-955B-44FE-9FDE-786A40F4F528}">
      <dsp:nvSpPr>
        <dsp:cNvPr id="0" name=""/>
        <dsp:cNvSpPr/>
      </dsp:nvSpPr>
      <dsp:spPr>
        <a:xfrm>
          <a:off x="3201" y="66795"/>
          <a:ext cx="2539866" cy="3555813"/>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8018" tIns="330200" rIns="198018" bIns="330200" numCol="1" spcCol="1270" anchor="t" anchorCtr="0">
          <a:noAutofit/>
        </a:bodyPr>
        <a:lstStyle/>
        <a:p>
          <a:pPr marL="0" lvl="0" indent="0" algn="l" defTabSz="1155700">
            <a:lnSpc>
              <a:spcPct val="90000"/>
            </a:lnSpc>
            <a:spcBef>
              <a:spcPct val="0"/>
            </a:spcBef>
            <a:spcAft>
              <a:spcPct val="35000"/>
            </a:spcAft>
            <a:buNone/>
          </a:pPr>
          <a:r>
            <a:rPr lang="en-US" sz="2600" kern="1200" dirty="0"/>
            <a:t>Know your Supply Chain</a:t>
          </a:r>
        </a:p>
      </dsp:txBody>
      <dsp:txXfrm>
        <a:off x="3201" y="1418004"/>
        <a:ext cx="2539866" cy="2133487"/>
      </dsp:txXfrm>
    </dsp:sp>
    <dsp:sp modelId="{2E169148-EAD6-4602-B61A-7544DFD1A94E}">
      <dsp:nvSpPr>
        <dsp:cNvPr id="0" name=""/>
        <dsp:cNvSpPr/>
      </dsp:nvSpPr>
      <dsp:spPr>
        <a:xfrm>
          <a:off x="739762" y="422377"/>
          <a:ext cx="1066743" cy="1066743"/>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168" tIns="12700" rIns="83168"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895983" y="578598"/>
        <a:ext cx="754301" cy="754301"/>
      </dsp:txXfrm>
    </dsp:sp>
    <dsp:sp modelId="{1A89F85E-FF01-45BF-95BC-B6BB588BEAE3}">
      <dsp:nvSpPr>
        <dsp:cNvPr id="0" name=""/>
        <dsp:cNvSpPr/>
      </dsp:nvSpPr>
      <dsp:spPr>
        <a:xfrm>
          <a:off x="3201" y="3622537"/>
          <a:ext cx="2539866" cy="72"/>
        </a:xfrm>
        <a:prstGeom prst="rect">
          <a:avLst/>
        </a:prstGeom>
        <a:solidFill>
          <a:schemeClr val="accent2">
            <a:hueOff val="1097557"/>
            <a:satOff val="8875"/>
            <a:lumOff val="-504"/>
            <a:alphaOff val="0"/>
          </a:schemeClr>
        </a:solidFill>
        <a:ln w="19050" cap="flat" cmpd="sng" algn="ctr">
          <a:solidFill>
            <a:schemeClr val="accent2">
              <a:hueOff val="1097557"/>
              <a:satOff val="8875"/>
              <a:lumOff val="-5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F43523-499D-4E22-9684-0711F1DF0610}">
      <dsp:nvSpPr>
        <dsp:cNvPr id="0" name=""/>
        <dsp:cNvSpPr/>
      </dsp:nvSpPr>
      <dsp:spPr>
        <a:xfrm>
          <a:off x="2797054" y="66795"/>
          <a:ext cx="2539866" cy="3555813"/>
        </a:xfrm>
        <a:prstGeom prst="rect">
          <a:avLst/>
        </a:prstGeom>
        <a:solidFill>
          <a:schemeClr val="accent2">
            <a:tint val="40000"/>
            <a:alpha val="90000"/>
            <a:hueOff val="2470956"/>
            <a:satOff val="2858"/>
            <a:lumOff val="55"/>
            <a:alphaOff val="0"/>
          </a:schemeClr>
        </a:solidFill>
        <a:ln w="19050" cap="flat" cmpd="sng" algn="ctr">
          <a:solidFill>
            <a:schemeClr val="accent2">
              <a:tint val="40000"/>
              <a:alpha val="90000"/>
              <a:hueOff val="2470956"/>
              <a:satOff val="2858"/>
              <a:lumOff val="5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8018" tIns="330200" rIns="198018" bIns="330200" numCol="1" spcCol="1270" anchor="t" anchorCtr="0">
          <a:noAutofit/>
        </a:bodyPr>
        <a:lstStyle/>
        <a:p>
          <a:pPr marL="0" lvl="0" indent="0" algn="l" defTabSz="1155700">
            <a:lnSpc>
              <a:spcPct val="90000"/>
            </a:lnSpc>
            <a:spcBef>
              <a:spcPct val="0"/>
            </a:spcBef>
            <a:spcAft>
              <a:spcPct val="35000"/>
            </a:spcAft>
            <a:buNone/>
          </a:pPr>
          <a:r>
            <a:rPr lang="en-US" sz="2600" kern="1200" dirty="0"/>
            <a:t>Confirm the Origin of materials to multiple tiers</a:t>
          </a:r>
        </a:p>
      </dsp:txBody>
      <dsp:txXfrm>
        <a:off x="2797054" y="1418004"/>
        <a:ext cx="2539866" cy="2133487"/>
      </dsp:txXfrm>
    </dsp:sp>
    <dsp:sp modelId="{7CD81D82-D0C6-48F2-87BC-B843F49A7DD5}">
      <dsp:nvSpPr>
        <dsp:cNvPr id="0" name=""/>
        <dsp:cNvSpPr/>
      </dsp:nvSpPr>
      <dsp:spPr>
        <a:xfrm>
          <a:off x="3533615" y="422377"/>
          <a:ext cx="1066743" cy="1066743"/>
        </a:xfrm>
        <a:prstGeom prst="ellipse">
          <a:avLst/>
        </a:prstGeom>
        <a:solidFill>
          <a:schemeClr val="accent2">
            <a:hueOff val="2195114"/>
            <a:satOff val="17750"/>
            <a:lumOff val="-1009"/>
            <a:alphaOff val="0"/>
          </a:schemeClr>
        </a:solidFill>
        <a:ln w="19050" cap="flat" cmpd="sng" algn="ctr">
          <a:solidFill>
            <a:schemeClr val="accent2">
              <a:hueOff val="2195114"/>
              <a:satOff val="17750"/>
              <a:lumOff val="-10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168" tIns="12700" rIns="83168"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3689836" y="578598"/>
        <a:ext cx="754301" cy="754301"/>
      </dsp:txXfrm>
    </dsp:sp>
    <dsp:sp modelId="{A83B17BB-1C1D-4F94-ADCC-7442FD79FF12}">
      <dsp:nvSpPr>
        <dsp:cNvPr id="0" name=""/>
        <dsp:cNvSpPr/>
      </dsp:nvSpPr>
      <dsp:spPr>
        <a:xfrm>
          <a:off x="2797054" y="3622537"/>
          <a:ext cx="2539866" cy="72"/>
        </a:xfrm>
        <a:prstGeom prst="rect">
          <a:avLst/>
        </a:prstGeom>
        <a:solidFill>
          <a:schemeClr val="accent2">
            <a:hueOff val="3292671"/>
            <a:satOff val="26625"/>
            <a:lumOff val="-1513"/>
            <a:alphaOff val="0"/>
          </a:schemeClr>
        </a:solidFill>
        <a:ln w="19050" cap="flat" cmpd="sng" algn="ctr">
          <a:solidFill>
            <a:schemeClr val="accent2">
              <a:hueOff val="3292671"/>
              <a:satOff val="26625"/>
              <a:lumOff val="-151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659EC8-07FA-4628-A91B-E8DE62470D1B}">
      <dsp:nvSpPr>
        <dsp:cNvPr id="0" name=""/>
        <dsp:cNvSpPr/>
      </dsp:nvSpPr>
      <dsp:spPr>
        <a:xfrm>
          <a:off x="5590907" y="66795"/>
          <a:ext cx="2539866" cy="3555813"/>
        </a:xfrm>
        <a:prstGeom prst="rect">
          <a:avLst/>
        </a:prstGeom>
        <a:solidFill>
          <a:schemeClr val="accent2">
            <a:tint val="40000"/>
            <a:alpha val="90000"/>
            <a:hueOff val="4941911"/>
            <a:satOff val="5715"/>
            <a:lumOff val="110"/>
            <a:alphaOff val="0"/>
          </a:schemeClr>
        </a:solidFill>
        <a:ln w="19050" cap="flat" cmpd="sng" algn="ctr">
          <a:solidFill>
            <a:schemeClr val="accent2">
              <a:tint val="40000"/>
              <a:alpha val="90000"/>
              <a:hueOff val="4941911"/>
              <a:satOff val="5715"/>
              <a:lumOff val="11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8018" tIns="330200" rIns="198018" bIns="330200" numCol="1" spcCol="1270" anchor="t" anchorCtr="0">
          <a:noAutofit/>
        </a:bodyPr>
        <a:lstStyle/>
        <a:p>
          <a:pPr marL="0" lvl="0" indent="0" algn="l" defTabSz="1155700">
            <a:lnSpc>
              <a:spcPct val="90000"/>
            </a:lnSpc>
            <a:spcBef>
              <a:spcPct val="0"/>
            </a:spcBef>
            <a:spcAft>
              <a:spcPct val="35000"/>
            </a:spcAft>
            <a:buNone/>
          </a:pPr>
          <a:r>
            <a:rPr lang="en-US" sz="2600" kern="1200" dirty="0"/>
            <a:t>Know your customs classifications (HS Codes)</a:t>
          </a:r>
        </a:p>
      </dsp:txBody>
      <dsp:txXfrm>
        <a:off x="5590907" y="1418004"/>
        <a:ext cx="2539866" cy="2133487"/>
      </dsp:txXfrm>
    </dsp:sp>
    <dsp:sp modelId="{620B4140-1BE5-485D-BA80-6B0C55744061}">
      <dsp:nvSpPr>
        <dsp:cNvPr id="0" name=""/>
        <dsp:cNvSpPr/>
      </dsp:nvSpPr>
      <dsp:spPr>
        <a:xfrm>
          <a:off x="6327469" y="422377"/>
          <a:ext cx="1066743" cy="1066743"/>
        </a:xfrm>
        <a:prstGeom prst="ellipse">
          <a:avLst/>
        </a:prstGeom>
        <a:solidFill>
          <a:schemeClr val="accent2">
            <a:hueOff val="4390227"/>
            <a:satOff val="35499"/>
            <a:lumOff val="-2017"/>
            <a:alphaOff val="0"/>
          </a:schemeClr>
        </a:solidFill>
        <a:ln w="19050" cap="flat" cmpd="sng" algn="ctr">
          <a:solidFill>
            <a:schemeClr val="accent2">
              <a:hueOff val="4390227"/>
              <a:satOff val="35499"/>
              <a:lumOff val="-20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168" tIns="12700" rIns="83168"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6483690" y="578598"/>
        <a:ext cx="754301" cy="754301"/>
      </dsp:txXfrm>
    </dsp:sp>
    <dsp:sp modelId="{E6F06DA5-24C9-49DA-A05C-DEA8F2FF3063}">
      <dsp:nvSpPr>
        <dsp:cNvPr id="0" name=""/>
        <dsp:cNvSpPr/>
      </dsp:nvSpPr>
      <dsp:spPr>
        <a:xfrm>
          <a:off x="5590907" y="3622537"/>
          <a:ext cx="2539866" cy="72"/>
        </a:xfrm>
        <a:prstGeom prst="rect">
          <a:avLst/>
        </a:prstGeom>
        <a:solidFill>
          <a:schemeClr val="accent2">
            <a:hueOff val="5487784"/>
            <a:satOff val="44374"/>
            <a:lumOff val="-2521"/>
            <a:alphaOff val="0"/>
          </a:schemeClr>
        </a:solidFill>
        <a:ln w="19050" cap="flat" cmpd="sng" algn="ctr">
          <a:solidFill>
            <a:schemeClr val="accent2">
              <a:hueOff val="5487784"/>
              <a:satOff val="44374"/>
              <a:lumOff val="-252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15637B-7F96-47C7-AADF-828A2C65E2E6}">
      <dsp:nvSpPr>
        <dsp:cNvPr id="0" name=""/>
        <dsp:cNvSpPr/>
      </dsp:nvSpPr>
      <dsp:spPr>
        <a:xfrm>
          <a:off x="8384760" y="66795"/>
          <a:ext cx="2539866" cy="3555813"/>
        </a:xfrm>
        <a:prstGeom prst="rect">
          <a:avLst/>
        </a:prstGeom>
        <a:solidFill>
          <a:schemeClr val="accent2">
            <a:tint val="40000"/>
            <a:alpha val="90000"/>
            <a:hueOff val="7412867"/>
            <a:satOff val="8573"/>
            <a:lumOff val="165"/>
            <a:alphaOff val="0"/>
          </a:schemeClr>
        </a:solidFill>
        <a:ln w="19050" cap="flat" cmpd="sng" algn="ctr">
          <a:solidFill>
            <a:schemeClr val="accent2">
              <a:tint val="40000"/>
              <a:alpha val="90000"/>
              <a:hueOff val="7412867"/>
              <a:satOff val="8573"/>
              <a:lumOff val="1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8018" tIns="330200" rIns="198018" bIns="330200" numCol="1" spcCol="1270" anchor="t" anchorCtr="0">
          <a:noAutofit/>
        </a:bodyPr>
        <a:lstStyle/>
        <a:p>
          <a:pPr marL="0" lvl="0" indent="0" algn="l" defTabSz="1155700">
            <a:lnSpc>
              <a:spcPct val="90000"/>
            </a:lnSpc>
            <a:spcBef>
              <a:spcPct val="0"/>
            </a:spcBef>
            <a:spcAft>
              <a:spcPct val="35000"/>
            </a:spcAft>
            <a:buNone/>
          </a:pPr>
          <a:r>
            <a:rPr lang="en-US" sz="2600" kern="1200"/>
            <a:t>Understand the tariffs</a:t>
          </a:r>
          <a:endParaRPr lang="en-US" sz="2600" kern="1200" dirty="0"/>
        </a:p>
      </dsp:txBody>
      <dsp:txXfrm>
        <a:off x="8384760" y="1418004"/>
        <a:ext cx="2539866" cy="2133487"/>
      </dsp:txXfrm>
    </dsp:sp>
    <dsp:sp modelId="{9204A9CA-895D-4677-BEEB-A70B0EE06D39}">
      <dsp:nvSpPr>
        <dsp:cNvPr id="0" name=""/>
        <dsp:cNvSpPr/>
      </dsp:nvSpPr>
      <dsp:spPr>
        <a:xfrm>
          <a:off x="9121322" y="422377"/>
          <a:ext cx="1066743" cy="1066743"/>
        </a:xfrm>
        <a:prstGeom prst="ellipse">
          <a:avLst/>
        </a:prstGeom>
        <a:solidFill>
          <a:schemeClr val="accent2">
            <a:hueOff val="6585341"/>
            <a:satOff val="53249"/>
            <a:lumOff val="-3026"/>
            <a:alphaOff val="0"/>
          </a:schemeClr>
        </a:solidFill>
        <a:ln w="19050" cap="flat" cmpd="sng" algn="ctr">
          <a:solidFill>
            <a:schemeClr val="accent2">
              <a:hueOff val="6585341"/>
              <a:satOff val="53249"/>
              <a:lumOff val="-30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168" tIns="12700" rIns="83168" bIns="12700" numCol="1" spcCol="1270" anchor="ctr" anchorCtr="0">
          <a:noAutofit/>
        </a:bodyPr>
        <a:lstStyle/>
        <a:p>
          <a:pPr marL="0" lvl="0" indent="0" algn="ctr" defTabSz="2133600">
            <a:lnSpc>
              <a:spcPct val="90000"/>
            </a:lnSpc>
            <a:spcBef>
              <a:spcPct val="0"/>
            </a:spcBef>
            <a:spcAft>
              <a:spcPct val="35000"/>
            </a:spcAft>
            <a:buNone/>
          </a:pPr>
          <a:r>
            <a:rPr lang="en-US" sz="4800" kern="1200"/>
            <a:t>4</a:t>
          </a:r>
        </a:p>
      </dsp:txBody>
      <dsp:txXfrm>
        <a:off x="9277543" y="578598"/>
        <a:ext cx="754301" cy="754301"/>
      </dsp:txXfrm>
    </dsp:sp>
    <dsp:sp modelId="{843A753A-EABB-40C0-BB18-038DE81D4C2C}">
      <dsp:nvSpPr>
        <dsp:cNvPr id="0" name=""/>
        <dsp:cNvSpPr/>
      </dsp:nvSpPr>
      <dsp:spPr>
        <a:xfrm>
          <a:off x="8384760" y="3622537"/>
          <a:ext cx="2539866" cy="72"/>
        </a:xfrm>
        <a:prstGeom prst="rect">
          <a:avLst/>
        </a:prstGeom>
        <a:solidFill>
          <a:schemeClr val="accent2">
            <a:hueOff val="7682898"/>
            <a:satOff val="62124"/>
            <a:lumOff val="-3530"/>
            <a:alphaOff val="0"/>
          </a:schemeClr>
        </a:solidFill>
        <a:ln w="19050" cap="flat" cmpd="sng" algn="ctr">
          <a:solidFill>
            <a:schemeClr val="accent2">
              <a:hueOff val="7682898"/>
              <a:satOff val="62124"/>
              <a:lumOff val="-353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A6D975-8901-4326-8726-E547EA6C7B75}">
      <dsp:nvSpPr>
        <dsp:cNvPr id="0" name=""/>
        <dsp:cNvSpPr/>
      </dsp:nvSpPr>
      <dsp:spPr>
        <a:xfrm>
          <a:off x="805713" y="831"/>
          <a:ext cx="1552733" cy="776366"/>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MFN Duty</a:t>
          </a:r>
        </a:p>
      </dsp:txBody>
      <dsp:txXfrm>
        <a:off x="828452" y="23570"/>
        <a:ext cx="1507255" cy="730888"/>
      </dsp:txXfrm>
    </dsp:sp>
    <dsp:sp modelId="{3E83CD8A-FFD5-48F8-8789-60D72D70F8AA}">
      <dsp:nvSpPr>
        <dsp:cNvPr id="0" name=""/>
        <dsp:cNvSpPr/>
      </dsp:nvSpPr>
      <dsp:spPr>
        <a:xfrm>
          <a:off x="960987" y="777198"/>
          <a:ext cx="155273" cy="582275"/>
        </a:xfrm>
        <a:custGeom>
          <a:avLst/>
          <a:gdLst/>
          <a:ahLst/>
          <a:cxnLst/>
          <a:rect l="0" t="0" r="0" b="0"/>
          <a:pathLst>
            <a:path>
              <a:moveTo>
                <a:pt x="0" y="0"/>
              </a:moveTo>
              <a:lnTo>
                <a:pt x="0" y="582275"/>
              </a:lnTo>
              <a:lnTo>
                <a:pt x="155273" y="582275"/>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9C0550A-A13D-494B-9243-9D271C728D50}">
      <dsp:nvSpPr>
        <dsp:cNvPr id="0" name=""/>
        <dsp:cNvSpPr/>
      </dsp:nvSpPr>
      <dsp:spPr>
        <a:xfrm>
          <a:off x="1116260" y="971289"/>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Typical Import Tariffs</a:t>
          </a:r>
        </a:p>
      </dsp:txBody>
      <dsp:txXfrm>
        <a:off x="1138999" y="994028"/>
        <a:ext cx="1196708" cy="730888"/>
      </dsp:txXfrm>
    </dsp:sp>
    <dsp:sp modelId="{590769BD-B620-4B86-9D18-A0F552CD0C95}">
      <dsp:nvSpPr>
        <dsp:cNvPr id="0" name=""/>
        <dsp:cNvSpPr/>
      </dsp:nvSpPr>
      <dsp:spPr>
        <a:xfrm>
          <a:off x="960987" y="777198"/>
          <a:ext cx="155273" cy="1552733"/>
        </a:xfrm>
        <a:custGeom>
          <a:avLst/>
          <a:gdLst/>
          <a:ahLst/>
          <a:cxnLst/>
          <a:rect l="0" t="0" r="0" b="0"/>
          <a:pathLst>
            <a:path>
              <a:moveTo>
                <a:pt x="0" y="0"/>
              </a:moveTo>
              <a:lnTo>
                <a:pt x="0" y="1552733"/>
              </a:lnTo>
              <a:lnTo>
                <a:pt x="155273" y="1552733"/>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A466C7-A471-471E-92F6-23D9037B5A63}">
      <dsp:nvSpPr>
        <dsp:cNvPr id="0" name=""/>
        <dsp:cNvSpPr/>
      </dsp:nvSpPr>
      <dsp:spPr>
        <a:xfrm>
          <a:off x="1116260" y="1941748"/>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Commodity-based</a:t>
          </a:r>
        </a:p>
      </dsp:txBody>
      <dsp:txXfrm>
        <a:off x="1138999" y="1964487"/>
        <a:ext cx="1196708" cy="730888"/>
      </dsp:txXfrm>
    </dsp:sp>
    <dsp:sp modelId="{C6F1D217-8A1D-44CF-94CC-9400C14DAA4E}">
      <dsp:nvSpPr>
        <dsp:cNvPr id="0" name=""/>
        <dsp:cNvSpPr/>
      </dsp:nvSpPr>
      <dsp:spPr>
        <a:xfrm>
          <a:off x="2746630" y="831"/>
          <a:ext cx="1552733" cy="77636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Section 232</a:t>
          </a:r>
        </a:p>
      </dsp:txBody>
      <dsp:txXfrm>
        <a:off x="2769369" y="23570"/>
        <a:ext cx="1507255" cy="730888"/>
      </dsp:txXfrm>
    </dsp:sp>
    <dsp:sp modelId="{E4CBBB1E-3AA7-4F9B-B6C9-21FBA9507521}">
      <dsp:nvSpPr>
        <dsp:cNvPr id="0" name=""/>
        <dsp:cNvSpPr/>
      </dsp:nvSpPr>
      <dsp:spPr>
        <a:xfrm>
          <a:off x="2901904" y="777198"/>
          <a:ext cx="155273" cy="582275"/>
        </a:xfrm>
        <a:custGeom>
          <a:avLst/>
          <a:gdLst/>
          <a:ahLst/>
          <a:cxnLst/>
          <a:rect l="0" t="0" r="0" b="0"/>
          <a:pathLst>
            <a:path>
              <a:moveTo>
                <a:pt x="0" y="0"/>
              </a:moveTo>
              <a:lnTo>
                <a:pt x="0" y="582275"/>
              </a:lnTo>
              <a:lnTo>
                <a:pt x="155273" y="582275"/>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8D0A0F2-9131-46C2-922A-2071BB22782E}">
      <dsp:nvSpPr>
        <dsp:cNvPr id="0" name=""/>
        <dsp:cNvSpPr/>
      </dsp:nvSpPr>
      <dsp:spPr>
        <a:xfrm>
          <a:off x="3057177" y="971289"/>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Steel &amp; Aluminum </a:t>
          </a:r>
          <a:r>
            <a:rPr lang="en-US" sz="1100" u="sng" kern="1200" dirty="0"/>
            <a:t>+ Derivatives    </a:t>
          </a:r>
          <a:r>
            <a:rPr lang="en-US" sz="1100" u="none" kern="1200" dirty="0"/>
            <a:t>Effective Mach 12</a:t>
          </a:r>
        </a:p>
      </dsp:txBody>
      <dsp:txXfrm>
        <a:off x="3079916" y="994028"/>
        <a:ext cx="1196708" cy="730888"/>
      </dsp:txXfrm>
    </dsp:sp>
    <dsp:sp modelId="{CA11F4D3-7889-43FE-87BC-71A4D5E0E52B}">
      <dsp:nvSpPr>
        <dsp:cNvPr id="0" name=""/>
        <dsp:cNvSpPr/>
      </dsp:nvSpPr>
      <dsp:spPr>
        <a:xfrm>
          <a:off x="2901904" y="777198"/>
          <a:ext cx="155273" cy="1552733"/>
        </a:xfrm>
        <a:custGeom>
          <a:avLst/>
          <a:gdLst/>
          <a:ahLst/>
          <a:cxnLst/>
          <a:rect l="0" t="0" r="0" b="0"/>
          <a:pathLst>
            <a:path>
              <a:moveTo>
                <a:pt x="0" y="0"/>
              </a:moveTo>
              <a:lnTo>
                <a:pt x="0" y="1552733"/>
              </a:lnTo>
              <a:lnTo>
                <a:pt x="155273" y="1552733"/>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9BFED14-E2AB-4BC1-988D-13CF93FB1CE9}">
      <dsp:nvSpPr>
        <dsp:cNvPr id="0" name=""/>
        <dsp:cNvSpPr/>
      </dsp:nvSpPr>
      <dsp:spPr>
        <a:xfrm>
          <a:off x="3057177" y="1941748"/>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Reviewing for Copper &amp; Lumber</a:t>
          </a:r>
        </a:p>
      </dsp:txBody>
      <dsp:txXfrm>
        <a:off x="3079916" y="1964487"/>
        <a:ext cx="1196708" cy="730888"/>
      </dsp:txXfrm>
    </dsp:sp>
    <dsp:sp modelId="{396ABD37-4E9D-4F38-9598-B3CA6A61F5CA}">
      <dsp:nvSpPr>
        <dsp:cNvPr id="0" name=""/>
        <dsp:cNvSpPr/>
      </dsp:nvSpPr>
      <dsp:spPr>
        <a:xfrm>
          <a:off x="4687547" y="831"/>
          <a:ext cx="1552733" cy="776366"/>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a:t>IEEPA</a:t>
          </a:r>
        </a:p>
      </dsp:txBody>
      <dsp:txXfrm>
        <a:off x="4710286" y="23570"/>
        <a:ext cx="1507255" cy="730888"/>
      </dsp:txXfrm>
    </dsp:sp>
    <dsp:sp modelId="{245019A3-1748-4EEB-9CE6-90E184532A4A}">
      <dsp:nvSpPr>
        <dsp:cNvPr id="0" name=""/>
        <dsp:cNvSpPr/>
      </dsp:nvSpPr>
      <dsp:spPr>
        <a:xfrm>
          <a:off x="4842821" y="777198"/>
          <a:ext cx="155273" cy="582275"/>
        </a:xfrm>
        <a:custGeom>
          <a:avLst/>
          <a:gdLst/>
          <a:ahLst/>
          <a:cxnLst/>
          <a:rect l="0" t="0" r="0" b="0"/>
          <a:pathLst>
            <a:path>
              <a:moveTo>
                <a:pt x="0" y="0"/>
              </a:moveTo>
              <a:lnTo>
                <a:pt x="0" y="582275"/>
              </a:lnTo>
              <a:lnTo>
                <a:pt x="155273" y="582275"/>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B3274E-468A-4663-825F-FBDCBD89FC23}">
      <dsp:nvSpPr>
        <dsp:cNvPr id="0" name=""/>
        <dsp:cNvSpPr/>
      </dsp:nvSpPr>
      <dsp:spPr>
        <a:xfrm>
          <a:off x="4998094" y="971289"/>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20% on all Chinese goods effective March 4</a:t>
          </a:r>
        </a:p>
      </dsp:txBody>
      <dsp:txXfrm>
        <a:off x="5020833" y="994028"/>
        <a:ext cx="1196708" cy="730888"/>
      </dsp:txXfrm>
    </dsp:sp>
    <dsp:sp modelId="{60E8CF48-4B0A-4926-9FE2-08B88A581AF5}">
      <dsp:nvSpPr>
        <dsp:cNvPr id="0" name=""/>
        <dsp:cNvSpPr/>
      </dsp:nvSpPr>
      <dsp:spPr>
        <a:xfrm>
          <a:off x="4842821" y="777198"/>
          <a:ext cx="155273" cy="1552733"/>
        </a:xfrm>
        <a:custGeom>
          <a:avLst/>
          <a:gdLst/>
          <a:ahLst/>
          <a:cxnLst/>
          <a:rect l="0" t="0" r="0" b="0"/>
          <a:pathLst>
            <a:path>
              <a:moveTo>
                <a:pt x="0" y="0"/>
              </a:moveTo>
              <a:lnTo>
                <a:pt x="0" y="1552733"/>
              </a:lnTo>
              <a:lnTo>
                <a:pt x="155273" y="1552733"/>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9F65ADC-28E7-4DBF-ADE1-CE4AA45837FE}">
      <dsp:nvSpPr>
        <dsp:cNvPr id="0" name=""/>
        <dsp:cNvSpPr/>
      </dsp:nvSpPr>
      <dsp:spPr>
        <a:xfrm>
          <a:off x="4998094" y="1941748"/>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25% of CA &amp; MX goods, announced for Feb, 4, currently delayed until April 2</a:t>
          </a:r>
        </a:p>
      </dsp:txBody>
      <dsp:txXfrm>
        <a:off x="5020833" y="1964487"/>
        <a:ext cx="1196708" cy="730888"/>
      </dsp:txXfrm>
    </dsp:sp>
    <dsp:sp modelId="{89BC6D80-1E90-4F1D-AA1A-BB6FB9A5F5C9}">
      <dsp:nvSpPr>
        <dsp:cNvPr id="0" name=""/>
        <dsp:cNvSpPr/>
      </dsp:nvSpPr>
      <dsp:spPr>
        <a:xfrm>
          <a:off x="4842821" y="777198"/>
          <a:ext cx="155273" cy="2523191"/>
        </a:xfrm>
        <a:custGeom>
          <a:avLst/>
          <a:gdLst/>
          <a:ahLst/>
          <a:cxnLst/>
          <a:rect l="0" t="0" r="0" b="0"/>
          <a:pathLst>
            <a:path>
              <a:moveTo>
                <a:pt x="0" y="0"/>
              </a:moveTo>
              <a:lnTo>
                <a:pt x="0" y="2523191"/>
              </a:lnTo>
              <a:lnTo>
                <a:pt x="155273" y="2523191"/>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A33C4C3-0378-4E4C-8E00-CEE6F9A5DBAD}">
      <dsp:nvSpPr>
        <dsp:cNvPr id="0" name=""/>
        <dsp:cNvSpPr/>
      </dsp:nvSpPr>
      <dsp:spPr>
        <a:xfrm>
          <a:off x="4998094" y="2912206"/>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25% of EU goods being considered</a:t>
          </a:r>
        </a:p>
      </dsp:txBody>
      <dsp:txXfrm>
        <a:off x="5020833" y="2934945"/>
        <a:ext cx="1196708" cy="730888"/>
      </dsp:txXfrm>
    </dsp:sp>
    <dsp:sp modelId="{AAEAAABA-4699-4BBC-A7E4-C40FBF360B4E}">
      <dsp:nvSpPr>
        <dsp:cNvPr id="0" name=""/>
        <dsp:cNvSpPr/>
      </dsp:nvSpPr>
      <dsp:spPr>
        <a:xfrm>
          <a:off x="6628464" y="831"/>
          <a:ext cx="1552733" cy="776366"/>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dirty="0"/>
            <a:t>Section 301 (China)</a:t>
          </a:r>
        </a:p>
      </dsp:txBody>
      <dsp:txXfrm>
        <a:off x="6651203" y="23570"/>
        <a:ext cx="1507255" cy="730888"/>
      </dsp:txXfrm>
    </dsp:sp>
    <dsp:sp modelId="{DFFFC440-343B-4C78-9F9F-302ADF82A63E}">
      <dsp:nvSpPr>
        <dsp:cNvPr id="0" name=""/>
        <dsp:cNvSpPr/>
      </dsp:nvSpPr>
      <dsp:spPr>
        <a:xfrm>
          <a:off x="6783737" y="777198"/>
          <a:ext cx="155273" cy="582275"/>
        </a:xfrm>
        <a:custGeom>
          <a:avLst/>
          <a:gdLst/>
          <a:ahLst/>
          <a:cxnLst/>
          <a:rect l="0" t="0" r="0" b="0"/>
          <a:pathLst>
            <a:path>
              <a:moveTo>
                <a:pt x="0" y="0"/>
              </a:moveTo>
              <a:lnTo>
                <a:pt x="0" y="582275"/>
              </a:lnTo>
              <a:lnTo>
                <a:pt x="155273" y="582275"/>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578C21-7171-4A56-B25B-C1CB15E7114C}">
      <dsp:nvSpPr>
        <dsp:cNvPr id="0" name=""/>
        <dsp:cNvSpPr/>
      </dsp:nvSpPr>
      <dsp:spPr>
        <a:xfrm>
          <a:off x="6939011" y="971289"/>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Targets specific commodities with 7.5%-25%</a:t>
          </a:r>
        </a:p>
      </dsp:txBody>
      <dsp:txXfrm>
        <a:off x="6961750" y="994028"/>
        <a:ext cx="1196708" cy="730888"/>
      </dsp:txXfrm>
    </dsp:sp>
    <dsp:sp modelId="{474A1512-B758-4D0F-9058-F3A573BA986F}">
      <dsp:nvSpPr>
        <dsp:cNvPr id="0" name=""/>
        <dsp:cNvSpPr/>
      </dsp:nvSpPr>
      <dsp:spPr>
        <a:xfrm>
          <a:off x="6783737" y="777198"/>
          <a:ext cx="155273" cy="1552733"/>
        </a:xfrm>
        <a:custGeom>
          <a:avLst/>
          <a:gdLst/>
          <a:ahLst/>
          <a:cxnLst/>
          <a:rect l="0" t="0" r="0" b="0"/>
          <a:pathLst>
            <a:path>
              <a:moveTo>
                <a:pt x="0" y="0"/>
              </a:moveTo>
              <a:lnTo>
                <a:pt x="0" y="1552733"/>
              </a:lnTo>
              <a:lnTo>
                <a:pt x="155273" y="1552733"/>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BD2F21C-C885-498E-8029-8482BC7BEA8B}">
      <dsp:nvSpPr>
        <dsp:cNvPr id="0" name=""/>
        <dsp:cNvSpPr/>
      </dsp:nvSpPr>
      <dsp:spPr>
        <a:xfrm>
          <a:off x="6939011" y="1941748"/>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In place since 2018</a:t>
          </a:r>
        </a:p>
      </dsp:txBody>
      <dsp:txXfrm>
        <a:off x="6961750" y="1964487"/>
        <a:ext cx="1196708" cy="730888"/>
      </dsp:txXfrm>
    </dsp:sp>
    <dsp:sp modelId="{9BA99B33-1766-4D21-A3F1-C840D9FFCA75}">
      <dsp:nvSpPr>
        <dsp:cNvPr id="0" name=""/>
        <dsp:cNvSpPr/>
      </dsp:nvSpPr>
      <dsp:spPr>
        <a:xfrm>
          <a:off x="8569381" y="831"/>
          <a:ext cx="1552733" cy="776366"/>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marL="0" lvl="0" indent="0" algn="ctr" defTabSz="1022350">
            <a:lnSpc>
              <a:spcPct val="90000"/>
            </a:lnSpc>
            <a:spcBef>
              <a:spcPct val="0"/>
            </a:spcBef>
            <a:spcAft>
              <a:spcPct val="35000"/>
            </a:spcAft>
            <a:buNone/>
          </a:pPr>
          <a:r>
            <a:rPr lang="en-US" sz="2300" kern="1200"/>
            <a:t>ADD/CVD</a:t>
          </a:r>
        </a:p>
      </dsp:txBody>
      <dsp:txXfrm>
        <a:off x="8592120" y="23570"/>
        <a:ext cx="1507255" cy="730888"/>
      </dsp:txXfrm>
    </dsp:sp>
    <dsp:sp modelId="{9F3521EF-CC32-4D02-A451-1F01EF525F15}">
      <dsp:nvSpPr>
        <dsp:cNvPr id="0" name=""/>
        <dsp:cNvSpPr/>
      </dsp:nvSpPr>
      <dsp:spPr>
        <a:xfrm>
          <a:off x="8724654" y="777198"/>
          <a:ext cx="155273" cy="582275"/>
        </a:xfrm>
        <a:custGeom>
          <a:avLst/>
          <a:gdLst/>
          <a:ahLst/>
          <a:cxnLst/>
          <a:rect l="0" t="0" r="0" b="0"/>
          <a:pathLst>
            <a:path>
              <a:moveTo>
                <a:pt x="0" y="0"/>
              </a:moveTo>
              <a:lnTo>
                <a:pt x="0" y="582275"/>
              </a:lnTo>
              <a:lnTo>
                <a:pt x="155273" y="582275"/>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F4F25EC-27D6-49C8-9480-DC9E536E8D45}">
      <dsp:nvSpPr>
        <dsp:cNvPr id="0" name=""/>
        <dsp:cNvSpPr/>
      </dsp:nvSpPr>
      <dsp:spPr>
        <a:xfrm>
          <a:off x="8879928" y="971289"/>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Country, item &amp; manufacturer specific</a:t>
          </a:r>
        </a:p>
      </dsp:txBody>
      <dsp:txXfrm>
        <a:off x="8902667" y="994028"/>
        <a:ext cx="1196708" cy="730888"/>
      </dsp:txXfrm>
    </dsp:sp>
    <dsp:sp modelId="{59F300FA-41AB-4A22-B0F5-AF73CBE48813}">
      <dsp:nvSpPr>
        <dsp:cNvPr id="0" name=""/>
        <dsp:cNvSpPr/>
      </dsp:nvSpPr>
      <dsp:spPr>
        <a:xfrm>
          <a:off x="8724654" y="777198"/>
          <a:ext cx="155273" cy="1552733"/>
        </a:xfrm>
        <a:custGeom>
          <a:avLst/>
          <a:gdLst/>
          <a:ahLst/>
          <a:cxnLst/>
          <a:rect l="0" t="0" r="0" b="0"/>
          <a:pathLst>
            <a:path>
              <a:moveTo>
                <a:pt x="0" y="0"/>
              </a:moveTo>
              <a:lnTo>
                <a:pt x="0" y="1552733"/>
              </a:lnTo>
              <a:lnTo>
                <a:pt x="155273" y="1552733"/>
              </a:lnTo>
            </a:path>
          </a:pathLst>
        </a:custGeom>
        <a:noFill/>
        <a:ln w="1905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532E2C7-B058-44D1-B465-8949FF65A0CA}">
      <dsp:nvSpPr>
        <dsp:cNvPr id="0" name=""/>
        <dsp:cNvSpPr/>
      </dsp:nvSpPr>
      <dsp:spPr>
        <a:xfrm>
          <a:off x="8879928" y="1941748"/>
          <a:ext cx="1242186" cy="776366"/>
        </a:xfrm>
        <a:prstGeom prst="roundRect">
          <a:avLst>
            <a:gd name="adj" fmla="val 10000"/>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dirty="0"/>
            <a:t>Cases brought by domestic interests</a:t>
          </a:r>
        </a:p>
      </dsp:txBody>
      <dsp:txXfrm>
        <a:off x="8902667" y="1964487"/>
        <a:ext cx="1196708" cy="7308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465321-5CFE-4AC6-AD81-B241BA044544}">
      <dsp:nvSpPr>
        <dsp:cNvPr id="0" name=""/>
        <dsp:cNvSpPr/>
      </dsp:nvSpPr>
      <dsp:spPr>
        <a:xfrm>
          <a:off x="5122" y="377413"/>
          <a:ext cx="1963594" cy="688653"/>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a:t>Most Favored Nation Rates</a:t>
          </a:r>
        </a:p>
      </dsp:txBody>
      <dsp:txXfrm>
        <a:off x="5122" y="377413"/>
        <a:ext cx="1963594" cy="688653"/>
      </dsp:txXfrm>
    </dsp:sp>
    <dsp:sp modelId="{CF63AE12-B342-4A5D-95DC-7A61B73E93D7}">
      <dsp:nvSpPr>
        <dsp:cNvPr id="0" name=""/>
        <dsp:cNvSpPr/>
      </dsp:nvSpPr>
      <dsp:spPr>
        <a:xfrm>
          <a:off x="5122" y="1066066"/>
          <a:ext cx="1963594" cy="2245924"/>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Typical import Tariffs</a:t>
          </a:r>
        </a:p>
        <a:p>
          <a:pPr marL="171450" lvl="1" indent="-171450" algn="l" defTabSz="844550">
            <a:lnSpc>
              <a:spcPct val="90000"/>
            </a:lnSpc>
            <a:spcBef>
              <a:spcPct val="0"/>
            </a:spcBef>
            <a:spcAft>
              <a:spcPct val="15000"/>
            </a:spcAft>
            <a:buChar char="•"/>
          </a:pPr>
          <a:r>
            <a:rPr lang="en-US" sz="1900" kern="1200" dirty="0"/>
            <a:t>Commodity- based</a:t>
          </a:r>
        </a:p>
      </dsp:txBody>
      <dsp:txXfrm>
        <a:off x="5122" y="1066066"/>
        <a:ext cx="1963594" cy="2245924"/>
      </dsp:txXfrm>
    </dsp:sp>
    <dsp:sp modelId="{4C90DAF2-BC46-4827-B3AF-6046CFAEE461}">
      <dsp:nvSpPr>
        <dsp:cNvPr id="0" name=""/>
        <dsp:cNvSpPr/>
      </dsp:nvSpPr>
      <dsp:spPr>
        <a:xfrm>
          <a:off x="2243619" y="377413"/>
          <a:ext cx="1963594" cy="688653"/>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a:t>Canada Retaliatory tariffs</a:t>
          </a:r>
        </a:p>
      </dsp:txBody>
      <dsp:txXfrm>
        <a:off x="2243619" y="377413"/>
        <a:ext cx="1963594" cy="688653"/>
      </dsp:txXfrm>
    </dsp:sp>
    <dsp:sp modelId="{F7F40C2D-694B-47AF-AD81-BE6D649206D7}">
      <dsp:nvSpPr>
        <dsp:cNvPr id="0" name=""/>
        <dsp:cNvSpPr/>
      </dsp:nvSpPr>
      <dsp:spPr>
        <a:xfrm>
          <a:off x="2243619" y="1066066"/>
          <a:ext cx="1963594" cy="2245924"/>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a:t>Multiple lists. </a:t>
          </a:r>
        </a:p>
        <a:p>
          <a:pPr marL="171450" lvl="1" indent="-171450" algn="l" defTabSz="844550">
            <a:lnSpc>
              <a:spcPct val="90000"/>
            </a:lnSpc>
            <a:spcBef>
              <a:spcPct val="0"/>
            </a:spcBef>
            <a:spcAft>
              <a:spcPct val="15000"/>
            </a:spcAft>
            <a:buChar char="•"/>
          </a:pPr>
          <a:r>
            <a:rPr lang="en-US" sz="1900" kern="1200"/>
            <a:t>Effective March 4</a:t>
          </a:r>
        </a:p>
        <a:p>
          <a:pPr marL="171450" lvl="1" indent="-171450" algn="l" defTabSz="844550">
            <a:lnSpc>
              <a:spcPct val="90000"/>
            </a:lnSpc>
            <a:spcBef>
              <a:spcPct val="0"/>
            </a:spcBef>
            <a:spcAft>
              <a:spcPct val="15000"/>
            </a:spcAft>
            <a:buChar char="•"/>
          </a:pPr>
          <a:r>
            <a:rPr lang="en-US" sz="1900" i="1" kern="1200"/>
            <a:t>Others</a:t>
          </a:r>
          <a:r>
            <a:rPr lang="en-US" sz="1900" kern="1200"/>
            <a:t> March 13. </a:t>
          </a:r>
        </a:p>
        <a:p>
          <a:pPr marL="171450" lvl="1" indent="-171450" algn="l" defTabSz="844550">
            <a:lnSpc>
              <a:spcPct val="90000"/>
            </a:lnSpc>
            <a:spcBef>
              <a:spcPct val="0"/>
            </a:spcBef>
            <a:spcAft>
              <a:spcPct val="15000"/>
            </a:spcAft>
            <a:buChar char="•"/>
          </a:pPr>
          <a:r>
            <a:rPr lang="en-US" sz="1900" kern="1200"/>
            <a:t>Still more April 2.</a:t>
          </a:r>
        </a:p>
      </dsp:txBody>
      <dsp:txXfrm>
        <a:off x="2243619" y="1066066"/>
        <a:ext cx="1963594" cy="2245924"/>
      </dsp:txXfrm>
    </dsp:sp>
    <dsp:sp modelId="{4388D7C4-6EBC-49E9-AB9B-CB1AAE9B8D1A}">
      <dsp:nvSpPr>
        <dsp:cNvPr id="0" name=""/>
        <dsp:cNvSpPr/>
      </dsp:nvSpPr>
      <dsp:spPr>
        <a:xfrm>
          <a:off x="4482117" y="377413"/>
          <a:ext cx="1963594" cy="688653"/>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a:t>Mexico Retaliatory tariffs</a:t>
          </a:r>
        </a:p>
      </dsp:txBody>
      <dsp:txXfrm>
        <a:off x="4482117" y="377413"/>
        <a:ext cx="1963594" cy="688653"/>
      </dsp:txXfrm>
    </dsp:sp>
    <dsp:sp modelId="{9C8E7BB6-D200-4F66-B8A9-7D4FDABD2B24}">
      <dsp:nvSpPr>
        <dsp:cNvPr id="0" name=""/>
        <dsp:cNvSpPr/>
      </dsp:nvSpPr>
      <dsp:spPr>
        <a:xfrm>
          <a:off x="4482117" y="1066066"/>
          <a:ext cx="1963594" cy="2245924"/>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a:t>Not yet announced.  </a:t>
          </a:r>
        </a:p>
        <a:p>
          <a:pPr marL="171450" lvl="1" indent="-171450" algn="l" defTabSz="844550">
            <a:lnSpc>
              <a:spcPct val="90000"/>
            </a:lnSpc>
            <a:spcBef>
              <a:spcPct val="0"/>
            </a:spcBef>
            <a:spcAft>
              <a:spcPct val="15000"/>
            </a:spcAft>
            <a:buChar char="•"/>
          </a:pPr>
          <a:r>
            <a:rPr lang="en-US" sz="1900" kern="1200"/>
            <a:t>No list of effected goods available.  </a:t>
          </a:r>
        </a:p>
      </dsp:txBody>
      <dsp:txXfrm>
        <a:off x="4482117" y="1066066"/>
        <a:ext cx="1963594" cy="2245924"/>
      </dsp:txXfrm>
    </dsp:sp>
    <dsp:sp modelId="{F3309E24-3A6B-4A43-BEC7-C725CCACDBA7}">
      <dsp:nvSpPr>
        <dsp:cNvPr id="0" name=""/>
        <dsp:cNvSpPr/>
      </dsp:nvSpPr>
      <dsp:spPr>
        <a:xfrm>
          <a:off x="6720614" y="377413"/>
          <a:ext cx="1963594" cy="688653"/>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a:t>EU Retaliatory tariffs</a:t>
          </a:r>
        </a:p>
      </dsp:txBody>
      <dsp:txXfrm>
        <a:off x="6720614" y="377413"/>
        <a:ext cx="1963594" cy="688653"/>
      </dsp:txXfrm>
    </dsp:sp>
    <dsp:sp modelId="{B2E10B57-B2B0-41A3-9A1A-6BA154066190}">
      <dsp:nvSpPr>
        <dsp:cNvPr id="0" name=""/>
        <dsp:cNvSpPr/>
      </dsp:nvSpPr>
      <dsp:spPr>
        <a:xfrm>
          <a:off x="6720614" y="1066066"/>
          <a:ext cx="1963594" cy="2245924"/>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To be finalized March 26</a:t>
          </a:r>
        </a:p>
        <a:p>
          <a:pPr marL="171450" lvl="1" indent="-171450" algn="l" defTabSz="844550">
            <a:lnSpc>
              <a:spcPct val="90000"/>
            </a:lnSpc>
            <a:spcBef>
              <a:spcPct val="0"/>
            </a:spcBef>
            <a:spcAft>
              <a:spcPct val="15000"/>
            </a:spcAft>
            <a:buChar char="•"/>
          </a:pPr>
          <a:r>
            <a:rPr lang="en-US" sz="1900" kern="1200" dirty="0"/>
            <a:t>Effective April 1  </a:t>
          </a:r>
        </a:p>
        <a:p>
          <a:pPr marL="171450" lvl="1" indent="-171450" algn="l" defTabSz="844550">
            <a:lnSpc>
              <a:spcPct val="90000"/>
            </a:lnSpc>
            <a:spcBef>
              <a:spcPct val="0"/>
            </a:spcBef>
            <a:spcAft>
              <a:spcPct val="15000"/>
            </a:spcAft>
            <a:buChar char="•"/>
          </a:pPr>
          <a:r>
            <a:rPr lang="en-US" sz="1900" kern="1200" dirty="0"/>
            <a:t>Rates not yet available.</a:t>
          </a:r>
        </a:p>
      </dsp:txBody>
      <dsp:txXfrm>
        <a:off x="6720614" y="1066066"/>
        <a:ext cx="1963594" cy="2245924"/>
      </dsp:txXfrm>
    </dsp:sp>
    <dsp:sp modelId="{B03793BC-1FC2-44ED-B47F-2C71CF0AA9FF}">
      <dsp:nvSpPr>
        <dsp:cNvPr id="0" name=""/>
        <dsp:cNvSpPr/>
      </dsp:nvSpPr>
      <dsp:spPr>
        <a:xfrm>
          <a:off x="8959112" y="377413"/>
          <a:ext cx="1963594" cy="688653"/>
        </a:xfrm>
        <a:prstGeom prst="rect">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marL="0" lvl="0" indent="0" algn="ctr" defTabSz="844550">
            <a:lnSpc>
              <a:spcPct val="90000"/>
            </a:lnSpc>
            <a:spcBef>
              <a:spcPct val="0"/>
            </a:spcBef>
            <a:spcAft>
              <a:spcPct val="35000"/>
            </a:spcAft>
            <a:buNone/>
          </a:pPr>
          <a:r>
            <a:rPr lang="en-US" sz="1900" kern="1200" dirty="0"/>
            <a:t>China Retaliatory Tariffs</a:t>
          </a:r>
        </a:p>
      </dsp:txBody>
      <dsp:txXfrm>
        <a:off x="8959112" y="377413"/>
        <a:ext cx="1963594" cy="688653"/>
      </dsp:txXfrm>
    </dsp:sp>
    <dsp:sp modelId="{F8F0C4EF-6C21-4130-B48B-FD3FCE6F57F9}">
      <dsp:nvSpPr>
        <dsp:cNvPr id="0" name=""/>
        <dsp:cNvSpPr/>
      </dsp:nvSpPr>
      <dsp:spPr>
        <a:xfrm>
          <a:off x="8959112" y="1066066"/>
          <a:ext cx="1963594" cy="2245924"/>
        </a:xfrm>
        <a:prstGeom prst="rect">
          <a:avLst/>
        </a:prstGeom>
        <a:solidFill>
          <a:schemeClr val="accent6">
            <a:tint val="40000"/>
            <a:alpha val="90000"/>
            <a:hueOff val="0"/>
            <a:satOff val="0"/>
            <a:lumOff val="0"/>
            <a:alphaOff val="0"/>
          </a:schemeClr>
        </a:solidFill>
        <a:ln w="19050" cap="flat" cmpd="sng" algn="ctr">
          <a:solidFill>
            <a:schemeClr val="accent6">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a:t>Coal, LNG, Agricultural Products</a:t>
          </a:r>
        </a:p>
        <a:p>
          <a:pPr marL="171450" lvl="1" indent="-171450" algn="l" defTabSz="844550">
            <a:lnSpc>
              <a:spcPct val="90000"/>
            </a:lnSpc>
            <a:spcBef>
              <a:spcPct val="0"/>
            </a:spcBef>
            <a:spcAft>
              <a:spcPct val="15000"/>
            </a:spcAft>
            <a:buChar char="•"/>
          </a:pPr>
          <a:r>
            <a:rPr lang="en-US" sz="1900" kern="1200" dirty="0"/>
            <a:t>Started Feb. 10</a:t>
          </a:r>
        </a:p>
      </dsp:txBody>
      <dsp:txXfrm>
        <a:off x="8959112" y="1066066"/>
        <a:ext cx="1963594" cy="22459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E6777D-E726-4D96-9F34-69CBD4EABD3E}">
      <dsp:nvSpPr>
        <dsp:cNvPr id="0" name=""/>
        <dsp:cNvSpPr/>
      </dsp:nvSpPr>
      <dsp:spPr>
        <a:xfrm>
          <a:off x="0" y="154263"/>
          <a:ext cx="6713552" cy="609525"/>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21046" tIns="187452" rIns="521046" bIns="78232" numCol="1" spcCol="1270" anchor="t" anchorCtr="0">
          <a:noAutofit/>
        </a:bodyPr>
        <a:lstStyle/>
        <a:p>
          <a:pPr marL="57150" lvl="1" indent="-57150" algn="l" defTabSz="488950">
            <a:lnSpc>
              <a:spcPct val="90000"/>
            </a:lnSpc>
            <a:spcBef>
              <a:spcPct val="0"/>
            </a:spcBef>
            <a:spcAft>
              <a:spcPct val="15000"/>
            </a:spcAft>
            <a:buChar char="•"/>
          </a:pPr>
          <a:r>
            <a:rPr lang="en-US" sz="1100" kern="1200"/>
            <a:t>Harmonized across countries to the 6</a:t>
          </a:r>
          <a:r>
            <a:rPr lang="en-US" sz="1100" kern="1200" baseline="30000"/>
            <a:t>th</a:t>
          </a:r>
          <a:r>
            <a:rPr lang="en-US" sz="1100" kern="1200"/>
            <a:t> digit.  </a:t>
          </a:r>
        </a:p>
        <a:p>
          <a:pPr marL="57150" lvl="1" indent="-57150" algn="l" defTabSz="488950">
            <a:lnSpc>
              <a:spcPct val="90000"/>
            </a:lnSpc>
            <a:spcBef>
              <a:spcPct val="0"/>
            </a:spcBef>
            <a:spcAft>
              <a:spcPct val="15000"/>
            </a:spcAft>
            <a:buChar char="•"/>
          </a:pPr>
          <a:r>
            <a:rPr lang="en-US" sz="1100" kern="1200"/>
            <a:t>Ultimately the responsibility of the Importer</a:t>
          </a:r>
        </a:p>
      </dsp:txBody>
      <dsp:txXfrm>
        <a:off x="0" y="154263"/>
        <a:ext cx="6713552" cy="609525"/>
      </dsp:txXfrm>
    </dsp:sp>
    <dsp:sp modelId="{2E77609E-0CFB-4D56-AAC4-7A2BE51570FE}">
      <dsp:nvSpPr>
        <dsp:cNvPr id="0" name=""/>
        <dsp:cNvSpPr/>
      </dsp:nvSpPr>
      <dsp:spPr>
        <a:xfrm>
          <a:off x="335677" y="21423"/>
          <a:ext cx="4699486" cy="26568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629" tIns="0" rIns="177629" bIns="0" numCol="1" spcCol="1270" anchor="ctr" anchorCtr="0">
          <a:noAutofit/>
        </a:bodyPr>
        <a:lstStyle/>
        <a:p>
          <a:pPr marL="0" lvl="0" indent="0" algn="l" defTabSz="1066800">
            <a:lnSpc>
              <a:spcPct val="90000"/>
            </a:lnSpc>
            <a:spcBef>
              <a:spcPct val="0"/>
            </a:spcBef>
            <a:spcAft>
              <a:spcPct val="35000"/>
            </a:spcAft>
            <a:buNone/>
          </a:pPr>
          <a:r>
            <a:rPr lang="en-US" sz="2400" kern="1200"/>
            <a:t>Harmonized Tariff Code (HTS)</a:t>
          </a:r>
        </a:p>
      </dsp:txBody>
      <dsp:txXfrm>
        <a:off x="348646" y="34392"/>
        <a:ext cx="4673548" cy="239742"/>
      </dsp:txXfrm>
    </dsp:sp>
    <dsp:sp modelId="{ECBF7CB9-44A5-4D16-9DCD-2814D03F2140}">
      <dsp:nvSpPr>
        <dsp:cNvPr id="0" name=""/>
        <dsp:cNvSpPr/>
      </dsp:nvSpPr>
      <dsp:spPr>
        <a:xfrm>
          <a:off x="0" y="945228"/>
          <a:ext cx="6713552" cy="609525"/>
        </a:xfrm>
        <a:prstGeom prst="rect">
          <a:avLst/>
        </a:prstGeom>
        <a:solidFill>
          <a:schemeClr val="lt1">
            <a:alpha val="90000"/>
            <a:hueOff val="0"/>
            <a:satOff val="0"/>
            <a:lumOff val="0"/>
            <a:alphaOff val="0"/>
          </a:schemeClr>
        </a:solidFill>
        <a:ln w="12700" cap="flat" cmpd="sng" algn="ctr">
          <a:solidFill>
            <a:schemeClr val="accent5">
              <a:hueOff val="-3039570"/>
              <a:satOff val="-168"/>
              <a:lumOff val="344"/>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21046" tIns="187452" rIns="521046" bIns="78232" numCol="1" spcCol="1270" anchor="t" anchorCtr="0">
          <a:noAutofit/>
        </a:bodyPr>
        <a:lstStyle/>
        <a:p>
          <a:pPr marL="57150" lvl="1" indent="-57150" algn="l" defTabSz="488950">
            <a:lnSpc>
              <a:spcPct val="90000"/>
            </a:lnSpc>
            <a:spcBef>
              <a:spcPct val="0"/>
            </a:spcBef>
            <a:spcAft>
              <a:spcPct val="15000"/>
            </a:spcAft>
            <a:buChar char="•"/>
          </a:pPr>
          <a:r>
            <a:rPr lang="en-US" sz="1100" kern="1200"/>
            <a:t>Does the good meet the Rules of Origin defined in the USMCA Agreement?</a:t>
          </a:r>
        </a:p>
        <a:p>
          <a:pPr marL="57150" lvl="1" indent="-57150" algn="l" defTabSz="488950">
            <a:lnSpc>
              <a:spcPct val="90000"/>
            </a:lnSpc>
            <a:spcBef>
              <a:spcPct val="0"/>
            </a:spcBef>
            <a:spcAft>
              <a:spcPct val="15000"/>
            </a:spcAft>
            <a:buChar char="•"/>
          </a:pPr>
          <a:r>
            <a:rPr lang="en-US" sz="1100" kern="1200"/>
            <a:t>Is there a Certificate confirming this?</a:t>
          </a:r>
        </a:p>
      </dsp:txBody>
      <dsp:txXfrm>
        <a:off x="0" y="945228"/>
        <a:ext cx="6713552" cy="609525"/>
      </dsp:txXfrm>
    </dsp:sp>
    <dsp:sp modelId="{456D22D2-8BDD-4370-BB86-FE824A224BF6}">
      <dsp:nvSpPr>
        <dsp:cNvPr id="0" name=""/>
        <dsp:cNvSpPr/>
      </dsp:nvSpPr>
      <dsp:spPr>
        <a:xfrm>
          <a:off x="335677" y="812388"/>
          <a:ext cx="4699486" cy="265680"/>
        </a:xfrm>
        <a:prstGeom prst="roundRect">
          <a:avLst/>
        </a:prstGeom>
        <a:gradFill rotWithShape="0">
          <a:gsLst>
            <a:gs pos="0">
              <a:schemeClr val="accent5">
                <a:hueOff val="-3039570"/>
                <a:satOff val="-168"/>
                <a:lumOff val="344"/>
                <a:alphaOff val="0"/>
                <a:satMod val="103000"/>
                <a:lumMod val="102000"/>
                <a:tint val="94000"/>
              </a:schemeClr>
            </a:gs>
            <a:gs pos="50000">
              <a:schemeClr val="accent5">
                <a:hueOff val="-3039570"/>
                <a:satOff val="-168"/>
                <a:lumOff val="344"/>
                <a:alphaOff val="0"/>
                <a:satMod val="110000"/>
                <a:lumMod val="100000"/>
                <a:shade val="100000"/>
              </a:schemeClr>
            </a:gs>
            <a:gs pos="100000">
              <a:schemeClr val="accent5">
                <a:hueOff val="-3039570"/>
                <a:satOff val="-168"/>
                <a:lumOff val="34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629" tIns="0" rIns="177629" bIns="0" numCol="1" spcCol="1270" anchor="ctr" anchorCtr="0">
          <a:noAutofit/>
        </a:bodyPr>
        <a:lstStyle/>
        <a:p>
          <a:pPr marL="0" lvl="0" indent="0" algn="l" defTabSz="1066800">
            <a:lnSpc>
              <a:spcPct val="90000"/>
            </a:lnSpc>
            <a:spcBef>
              <a:spcPct val="0"/>
            </a:spcBef>
            <a:spcAft>
              <a:spcPct val="35000"/>
            </a:spcAft>
            <a:buNone/>
          </a:pPr>
          <a:r>
            <a:rPr lang="en-US" sz="2400" kern="1200"/>
            <a:t>USMCA Qualification</a:t>
          </a:r>
        </a:p>
      </dsp:txBody>
      <dsp:txXfrm>
        <a:off x="348646" y="825357"/>
        <a:ext cx="4673548" cy="239742"/>
      </dsp:txXfrm>
    </dsp:sp>
    <dsp:sp modelId="{A5864E86-746C-4FAA-9ED0-71D7038FD7ED}">
      <dsp:nvSpPr>
        <dsp:cNvPr id="0" name=""/>
        <dsp:cNvSpPr/>
      </dsp:nvSpPr>
      <dsp:spPr>
        <a:xfrm>
          <a:off x="0" y="1736193"/>
          <a:ext cx="6713552" cy="609525"/>
        </a:xfrm>
        <a:prstGeom prst="rect">
          <a:avLst/>
        </a:prstGeom>
        <a:solidFill>
          <a:schemeClr val="lt1">
            <a:alpha val="90000"/>
            <a:hueOff val="0"/>
            <a:satOff val="0"/>
            <a:lumOff val="0"/>
            <a:alphaOff val="0"/>
          </a:schemeClr>
        </a:solidFill>
        <a:ln w="12700" cap="flat" cmpd="sng" algn="ctr">
          <a:solidFill>
            <a:schemeClr val="accent5">
              <a:hueOff val="-6079141"/>
              <a:satOff val="-336"/>
              <a:lumOff val="687"/>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21046" tIns="187452" rIns="521046" bIns="78232" numCol="1" spcCol="1270" anchor="t" anchorCtr="0">
          <a:noAutofit/>
        </a:bodyPr>
        <a:lstStyle/>
        <a:p>
          <a:pPr marL="57150" lvl="1" indent="-57150" algn="l" defTabSz="488950">
            <a:lnSpc>
              <a:spcPct val="90000"/>
            </a:lnSpc>
            <a:spcBef>
              <a:spcPct val="0"/>
            </a:spcBef>
            <a:spcAft>
              <a:spcPct val="15000"/>
            </a:spcAft>
            <a:buChar char="•"/>
          </a:pPr>
          <a:r>
            <a:rPr lang="en-US" sz="1100" kern="1200"/>
            <a:t>Transaction Value</a:t>
          </a:r>
        </a:p>
        <a:p>
          <a:pPr marL="57150" lvl="1" indent="-57150" algn="l" defTabSz="488950">
            <a:lnSpc>
              <a:spcPct val="90000"/>
            </a:lnSpc>
            <a:spcBef>
              <a:spcPct val="0"/>
            </a:spcBef>
            <a:spcAft>
              <a:spcPct val="15000"/>
            </a:spcAft>
            <a:buChar char="•"/>
          </a:pPr>
          <a:r>
            <a:rPr lang="en-US" sz="1100" kern="1200"/>
            <a:t>Additions &amp; Deductions</a:t>
          </a:r>
        </a:p>
      </dsp:txBody>
      <dsp:txXfrm>
        <a:off x="0" y="1736193"/>
        <a:ext cx="6713552" cy="609525"/>
      </dsp:txXfrm>
    </dsp:sp>
    <dsp:sp modelId="{F5448661-AFFE-4EC6-9A2C-3B0DCDC77663}">
      <dsp:nvSpPr>
        <dsp:cNvPr id="0" name=""/>
        <dsp:cNvSpPr/>
      </dsp:nvSpPr>
      <dsp:spPr>
        <a:xfrm>
          <a:off x="335677" y="1603353"/>
          <a:ext cx="4699486" cy="265680"/>
        </a:xfrm>
        <a:prstGeom prst="roundRect">
          <a:avLst/>
        </a:prstGeom>
        <a:gradFill rotWithShape="0">
          <a:gsLst>
            <a:gs pos="0">
              <a:schemeClr val="accent5">
                <a:hueOff val="-6079141"/>
                <a:satOff val="-336"/>
                <a:lumOff val="687"/>
                <a:alphaOff val="0"/>
                <a:satMod val="103000"/>
                <a:lumMod val="102000"/>
                <a:tint val="94000"/>
              </a:schemeClr>
            </a:gs>
            <a:gs pos="50000">
              <a:schemeClr val="accent5">
                <a:hueOff val="-6079141"/>
                <a:satOff val="-336"/>
                <a:lumOff val="687"/>
                <a:alphaOff val="0"/>
                <a:satMod val="110000"/>
                <a:lumMod val="100000"/>
                <a:shade val="100000"/>
              </a:schemeClr>
            </a:gs>
            <a:gs pos="100000">
              <a:schemeClr val="accent5">
                <a:hueOff val="-6079141"/>
                <a:satOff val="-336"/>
                <a:lumOff val="68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629" tIns="0" rIns="177629" bIns="0" numCol="1" spcCol="1270" anchor="ctr" anchorCtr="0">
          <a:noAutofit/>
        </a:bodyPr>
        <a:lstStyle/>
        <a:p>
          <a:pPr marL="0" lvl="0" indent="0" algn="l" defTabSz="1066800">
            <a:lnSpc>
              <a:spcPct val="90000"/>
            </a:lnSpc>
            <a:spcBef>
              <a:spcPct val="0"/>
            </a:spcBef>
            <a:spcAft>
              <a:spcPct val="35000"/>
            </a:spcAft>
            <a:buNone/>
          </a:pPr>
          <a:r>
            <a:rPr lang="en-US" sz="2400" kern="1200"/>
            <a:t>Customs Value</a:t>
          </a:r>
        </a:p>
      </dsp:txBody>
      <dsp:txXfrm>
        <a:off x="348646" y="1616322"/>
        <a:ext cx="4673548" cy="239742"/>
      </dsp:txXfrm>
    </dsp:sp>
    <dsp:sp modelId="{68A8B999-6875-4FF8-8778-E7BBC845AECE}">
      <dsp:nvSpPr>
        <dsp:cNvPr id="0" name=""/>
        <dsp:cNvSpPr/>
      </dsp:nvSpPr>
      <dsp:spPr>
        <a:xfrm>
          <a:off x="0" y="2527158"/>
          <a:ext cx="6713552" cy="425250"/>
        </a:xfrm>
        <a:prstGeom prst="rect">
          <a:avLst/>
        </a:prstGeom>
        <a:solidFill>
          <a:schemeClr val="lt1">
            <a:alpha val="90000"/>
            <a:hueOff val="0"/>
            <a:satOff val="0"/>
            <a:lumOff val="0"/>
            <a:alphaOff val="0"/>
          </a:schemeClr>
        </a:solidFill>
        <a:ln w="12700" cap="flat" cmpd="sng" algn="ctr">
          <a:solidFill>
            <a:schemeClr val="accent5">
              <a:hueOff val="-9118711"/>
              <a:satOff val="-504"/>
              <a:lumOff val="1031"/>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21046" tIns="187452" rIns="521046" bIns="78232" numCol="1" spcCol="1270" anchor="t" anchorCtr="0">
          <a:noAutofit/>
        </a:bodyPr>
        <a:lstStyle/>
        <a:p>
          <a:pPr marL="57150" lvl="1" indent="-57150" algn="l" defTabSz="488950">
            <a:lnSpc>
              <a:spcPct val="90000"/>
            </a:lnSpc>
            <a:spcBef>
              <a:spcPct val="0"/>
            </a:spcBef>
            <a:spcAft>
              <a:spcPct val="15000"/>
            </a:spcAft>
            <a:buChar char="•"/>
          </a:pPr>
          <a:r>
            <a:rPr lang="en-US" sz="1100" kern="1200"/>
            <a:t>EXW, FCA, CPT, CIP, DAP, DDP</a:t>
          </a:r>
        </a:p>
      </dsp:txBody>
      <dsp:txXfrm>
        <a:off x="0" y="2527158"/>
        <a:ext cx="6713552" cy="425250"/>
      </dsp:txXfrm>
    </dsp:sp>
    <dsp:sp modelId="{ABFEDD16-B46D-4A5F-80A7-CA66D55946E1}">
      <dsp:nvSpPr>
        <dsp:cNvPr id="0" name=""/>
        <dsp:cNvSpPr/>
      </dsp:nvSpPr>
      <dsp:spPr>
        <a:xfrm>
          <a:off x="335677" y="2394318"/>
          <a:ext cx="4699486" cy="265680"/>
        </a:xfrm>
        <a:prstGeom prst="roundRect">
          <a:avLst/>
        </a:prstGeom>
        <a:gradFill rotWithShape="0">
          <a:gsLst>
            <a:gs pos="0">
              <a:schemeClr val="accent5">
                <a:hueOff val="-9118711"/>
                <a:satOff val="-504"/>
                <a:lumOff val="1031"/>
                <a:alphaOff val="0"/>
                <a:satMod val="103000"/>
                <a:lumMod val="102000"/>
                <a:tint val="94000"/>
              </a:schemeClr>
            </a:gs>
            <a:gs pos="50000">
              <a:schemeClr val="accent5">
                <a:hueOff val="-9118711"/>
                <a:satOff val="-504"/>
                <a:lumOff val="1031"/>
                <a:alphaOff val="0"/>
                <a:satMod val="110000"/>
                <a:lumMod val="100000"/>
                <a:shade val="100000"/>
              </a:schemeClr>
            </a:gs>
            <a:gs pos="100000">
              <a:schemeClr val="accent5">
                <a:hueOff val="-9118711"/>
                <a:satOff val="-504"/>
                <a:lumOff val="103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629" tIns="0" rIns="177629" bIns="0" numCol="1" spcCol="1270" anchor="ctr" anchorCtr="0">
          <a:noAutofit/>
        </a:bodyPr>
        <a:lstStyle/>
        <a:p>
          <a:pPr marL="0" lvl="0" indent="0" algn="l" defTabSz="1066800">
            <a:lnSpc>
              <a:spcPct val="90000"/>
            </a:lnSpc>
            <a:spcBef>
              <a:spcPct val="0"/>
            </a:spcBef>
            <a:spcAft>
              <a:spcPct val="35000"/>
            </a:spcAft>
            <a:buNone/>
          </a:pPr>
          <a:r>
            <a:rPr lang="en-US" sz="2400" kern="1200"/>
            <a:t>Incoterms</a:t>
          </a:r>
        </a:p>
      </dsp:txBody>
      <dsp:txXfrm>
        <a:off x="348646" y="2407287"/>
        <a:ext cx="4673548" cy="239742"/>
      </dsp:txXfrm>
    </dsp:sp>
    <dsp:sp modelId="{7C74D16C-E9C5-414B-85B1-520DDDEAB6A8}">
      <dsp:nvSpPr>
        <dsp:cNvPr id="0" name=""/>
        <dsp:cNvSpPr/>
      </dsp:nvSpPr>
      <dsp:spPr>
        <a:xfrm>
          <a:off x="0" y="3133848"/>
          <a:ext cx="6713552" cy="963900"/>
        </a:xfrm>
        <a:prstGeom prst="rect">
          <a:avLst/>
        </a:prstGeom>
        <a:solidFill>
          <a:schemeClr val="lt1">
            <a:alpha val="90000"/>
            <a:hueOff val="0"/>
            <a:satOff val="0"/>
            <a:lumOff val="0"/>
            <a:alphaOff val="0"/>
          </a:schemeClr>
        </a:solidFill>
        <a:ln w="12700" cap="flat" cmpd="sng" algn="ctr">
          <a:solidFill>
            <a:schemeClr val="accent5">
              <a:hueOff val="-12158282"/>
              <a:satOff val="-672"/>
              <a:lumOff val="1374"/>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21046" tIns="187452" rIns="521046" bIns="78232" numCol="1" spcCol="1270" anchor="t" anchorCtr="0">
          <a:noAutofit/>
        </a:bodyPr>
        <a:lstStyle/>
        <a:p>
          <a:pPr marL="57150" lvl="1" indent="-57150" algn="l" defTabSz="488950">
            <a:lnSpc>
              <a:spcPct val="90000"/>
            </a:lnSpc>
            <a:spcBef>
              <a:spcPct val="0"/>
            </a:spcBef>
            <a:spcAft>
              <a:spcPct val="15000"/>
            </a:spcAft>
            <a:buChar char="•"/>
          </a:pPr>
          <a:r>
            <a:rPr lang="en-US" sz="1100" kern="1200"/>
            <a:t>Consumption/Free Circulation</a:t>
          </a:r>
        </a:p>
        <a:p>
          <a:pPr marL="57150" lvl="1" indent="-57150" algn="l" defTabSz="488950">
            <a:lnSpc>
              <a:spcPct val="90000"/>
            </a:lnSpc>
            <a:spcBef>
              <a:spcPct val="0"/>
            </a:spcBef>
            <a:spcAft>
              <a:spcPct val="15000"/>
            </a:spcAft>
            <a:buChar char="•"/>
          </a:pPr>
          <a:r>
            <a:rPr lang="en-US" sz="1100" kern="1200"/>
            <a:t>ADD/CVD</a:t>
          </a:r>
        </a:p>
        <a:p>
          <a:pPr marL="57150" lvl="1" indent="-57150" algn="l" defTabSz="488950">
            <a:lnSpc>
              <a:spcPct val="90000"/>
            </a:lnSpc>
            <a:spcBef>
              <a:spcPct val="0"/>
            </a:spcBef>
            <a:spcAft>
              <a:spcPct val="15000"/>
            </a:spcAft>
            <a:buChar char="•"/>
          </a:pPr>
          <a:r>
            <a:rPr lang="en-US" sz="1100" kern="1200"/>
            <a:t>Warehouse</a:t>
          </a:r>
        </a:p>
        <a:p>
          <a:pPr marL="57150" lvl="1" indent="-57150" algn="l" defTabSz="488950">
            <a:lnSpc>
              <a:spcPct val="90000"/>
            </a:lnSpc>
            <a:spcBef>
              <a:spcPct val="0"/>
            </a:spcBef>
            <a:spcAft>
              <a:spcPct val="15000"/>
            </a:spcAft>
            <a:buChar char="•"/>
          </a:pPr>
          <a:r>
            <a:rPr lang="en-US" sz="1100" kern="1200"/>
            <a:t>FTZ	</a:t>
          </a:r>
        </a:p>
      </dsp:txBody>
      <dsp:txXfrm>
        <a:off x="0" y="3133848"/>
        <a:ext cx="6713552" cy="963900"/>
      </dsp:txXfrm>
    </dsp:sp>
    <dsp:sp modelId="{1F5C673B-3570-4F40-A155-232B41C2011D}">
      <dsp:nvSpPr>
        <dsp:cNvPr id="0" name=""/>
        <dsp:cNvSpPr/>
      </dsp:nvSpPr>
      <dsp:spPr>
        <a:xfrm>
          <a:off x="335677" y="3001008"/>
          <a:ext cx="4699486" cy="265680"/>
        </a:xfrm>
        <a:prstGeom prst="roundRect">
          <a:avLst/>
        </a:prstGeom>
        <a:gradFill rotWithShape="0">
          <a:gsLst>
            <a:gs pos="0">
              <a:schemeClr val="accent5">
                <a:hueOff val="-12158282"/>
                <a:satOff val="-672"/>
                <a:lumOff val="1374"/>
                <a:alphaOff val="0"/>
                <a:satMod val="103000"/>
                <a:lumMod val="102000"/>
                <a:tint val="94000"/>
              </a:schemeClr>
            </a:gs>
            <a:gs pos="50000">
              <a:schemeClr val="accent5">
                <a:hueOff val="-12158282"/>
                <a:satOff val="-672"/>
                <a:lumOff val="1374"/>
                <a:alphaOff val="0"/>
                <a:satMod val="110000"/>
                <a:lumMod val="100000"/>
                <a:shade val="100000"/>
              </a:schemeClr>
            </a:gs>
            <a:gs pos="100000">
              <a:schemeClr val="accent5">
                <a:hueOff val="-12158282"/>
                <a:satOff val="-672"/>
                <a:lumOff val="137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7629" tIns="0" rIns="177629" bIns="0" numCol="1" spcCol="1270" anchor="ctr" anchorCtr="0">
          <a:noAutofit/>
        </a:bodyPr>
        <a:lstStyle/>
        <a:p>
          <a:pPr marL="0" lvl="0" indent="0" algn="l" defTabSz="1066800">
            <a:lnSpc>
              <a:spcPct val="90000"/>
            </a:lnSpc>
            <a:spcBef>
              <a:spcPct val="0"/>
            </a:spcBef>
            <a:spcAft>
              <a:spcPct val="35000"/>
            </a:spcAft>
            <a:buNone/>
          </a:pPr>
          <a:r>
            <a:rPr lang="en-US" sz="2400" kern="1200"/>
            <a:t>Entry Type</a:t>
          </a:r>
        </a:p>
      </dsp:txBody>
      <dsp:txXfrm>
        <a:off x="348646" y="3013977"/>
        <a:ext cx="4673548" cy="2397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B8161D-E77A-4410-BCF9-BDD8EC54740C}">
      <dsp:nvSpPr>
        <dsp:cNvPr id="0" name=""/>
        <dsp:cNvSpPr/>
      </dsp:nvSpPr>
      <dsp:spPr>
        <a:xfrm>
          <a:off x="390261" y="1118934"/>
          <a:ext cx="414175" cy="4141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DD96CB8-2675-4A53-9588-ED67EED18131}">
      <dsp:nvSpPr>
        <dsp:cNvPr id="0" name=""/>
        <dsp:cNvSpPr/>
      </dsp:nvSpPr>
      <dsp:spPr>
        <a:xfrm>
          <a:off x="5669" y="1617172"/>
          <a:ext cx="1183359" cy="981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Review harmonized tariff codes</a:t>
          </a:r>
        </a:p>
      </dsp:txBody>
      <dsp:txXfrm>
        <a:off x="5669" y="1617172"/>
        <a:ext cx="1183359" cy="981381"/>
      </dsp:txXfrm>
    </dsp:sp>
    <dsp:sp modelId="{632DA64F-383D-442A-94BE-A5DEB6F1FE46}">
      <dsp:nvSpPr>
        <dsp:cNvPr id="0" name=""/>
        <dsp:cNvSpPr/>
      </dsp:nvSpPr>
      <dsp:spPr>
        <a:xfrm>
          <a:off x="5669" y="2637652"/>
          <a:ext cx="1183359" cy="436218"/>
        </a:xfrm>
        <a:prstGeom prst="rect">
          <a:avLst/>
        </a:prstGeom>
        <a:noFill/>
        <a:ln>
          <a:noFill/>
        </a:ln>
        <a:effectLst/>
      </dsp:spPr>
      <dsp:style>
        <a:lnRef idx="0">
          <a:scrgbClr r="0" g="0" b="0"/>
        </a:lnRef>
        <a:fillRef idx="0">
          <a:scrgbClr r="0" g="0" b="0"/>
        </a:fillRef>
        <a:effectRef idx="0">
          <a:scrgbClr r="0" g="0" b="0"/>
        </a:effectRef>
        <a:fontRef idx="minor"/>
      </dsp:style>
    </dsp:sp>
    <dsp:sp modelId="{FF47417B-3123-42F1-BD68-92A6BE7FC1B1}">
      <dsp:nvSpPr>
        <dsp:cNvPr id="0" name=""/>
        <dsp:cNvSpPr/>
      </dsp:nvSpPr>
      <dsp:spPr>
        <a:xfrm>
          <a:off x="1780708" y="1118934"/>
          <a:ext cx="414175" cy="4141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9E76875-33FC-419B-870D-74327BABC93D}">
      <dsp:nvSpPr>
        <dsp:cNvPr id="0" name=""/>
        <dsp:cNvSpPr/>
      </dsp:nvSpPr>
      <dsp:spPr>
        <a:xfrm>
          <a:off x="1396116" y="1617172"/>
          <a:ext cx="1183359" cy="981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Confirm Country of Origin</a:t>
          </a:r>
        </a:p>
      </dsp:txBody>
      <dsp:txXfrm>
        <a:off x="1396116" y="1617172"/>
        <a:ext cx="1183359" cy="981381"/>
      </dsp:txXfrm>
    </dsp:sp>
    <dsp:sp modelId="{47846FDA-3B94-42C0-BA53-32FA495970FB}">
      <dsp:nvSpPr>
        <dsp:cNvPr id="0" name=""/>
        <dsp:cNvSpPr/>
      </dsp:nvSpPr>
      <dsp:spPr>
        <a:xfrm>
          <a:off x="1396116" y="2637652"/>
          <a:ext cx="1183359" cy="436218"/>
        </a:xfrm>
        <a:prstGeom prst="rect">
          <a:avLst/>
        </a:prstGeom>
        <a:noFill/>
        <a:ln>
          <a:noFill/>
        </a:ln>
        <a:effectLst/>
      </dsp:spPr>
      <dsp:style>
        <a:lnRef idx="0">
          <a:scrgbClr r="0" g="0" b="0"/>
        </a:lnRef>
        <a:fillRef idx="0">
          <a:scrgbClr r="0" g="0" b="0"/>
        </a:fillRef>
        <a:effectRef idx="0">
          <a:scrgbClr r="0" g="0" b="0"/>
        </a:effectRef>
        <a:fontRef idx="minor"/>
      </dsp:style>
    </dsp:sp>
    <dsp:sp modelId="{3C1D9CFD-35D6-4579-A62C-F46FE223EC12}">
      <dsp:nvSpPr>
        <dsp:cNvPr id="0" name=""/>
        <dsp:cNvSpPr/>
      </dsp:nvSpPr>
      <dsp:spPr>
        <a:xfrm>
          <a:off x="3171155" y="1011440"/>
          <a:ext cx="414175" cy="4141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F7A4739-0C86-4A12-BCE1-5E7B7E59515E}">
      <dsp:nvSpPr>
        <dsp:cNvPr id="0" name=""/>
        <dsp:cNvSpPr/>
      </dsp:nvSpPr>
      <dsp:spPr>
        <a:xfrm>
          <a:off x="2786563" y="1518922"/>
          <a:ext cx="1183359" cy="981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Reduce the dutiable value with allowable deductions</a:t>
          </a:r>
        </a:p>
      </dsp:txBody>
      <dsp:txXfrm>
        <a:off x="2786563" y="1518922"/>
        <a:ext cx="1183359" cy="981381"/>
      </dsp:txXfrm>
    </dsp:sp>
    <dsp:sp modelId="{6B4A24DA-C204-4645-B72D-A60A7B3C8A32}">
      <dsp:nvSpPr>
        <dsp:cNvPr id="0" name=""/>
        <dsp:cNvSpPr/>
      </dsp:nvSpPr>
      <dsp:spPr>
        <a:xfrm>
          <a:off x="2786563" y="2543702"/>
          <a:ext cx="1183359" cy="637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International Freight, insurance, costs incurred in the U.S. (e.g. assembly)</a:t>
          </a:r>
        </a:p>
      </dsp:txBody>
      <dsp:txXfrm>
        <a:off x="2786563" y="2543702"/>
        <a:ext cx="1183359" cy="637662"/>
      </dsp:txXfrm>
    </dsp:sp>
    <dsp:sp modelId="{DEFF2560-4B76-483E-BC2D-9227218E8346}">
      <dsp:nvSpPr>
        <dsp:cNvPr id="0" name=""/>
        <dsp:cNvSpPr/>
      </dsp:nvSpPr>
      <dsp:spPr>
        <a:xfrm>
          <a:off x="4561602" y="1011440"/>
          <a:ext cx="414175" cy="41417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2BCB84-346B-4B2E-AA48-E576FE853DAE}">
      <dsp:nvSpPr>
        <dsp:cNvPr id="0" name=""/>
        <dsp:cNvSpPr/>
      </dsp:nvSpPr>
      <dsp:spPr>
        <a:xfrm>
          <a:off x="4177011" y="1518922"/>
          <a:ext cx="1183359" cy="981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Duty Drawback</a:t>
          </a:r>
        </a:p>
      </dsp:txBody>
      <dsp:txXfrm>
        <a:off x="4177011" y="1518922"/>
        <a:ext cx="1183359" cy="981381"/>
      </dsp:txXfrm>
    </dsp:sp>
    <dsp:sp modelId="{53992DA2-3DAE-4F2B-8EE8-33C70A140450}">
      <dsp:nvSpPr>
        <dsp:cNvPr id="0" name=""/>
        <dsp:cNvSpPr/>
      </dsp:nvSpPr>
      <dsp:spPr>
        <a:xfrm>
          <a:off x="4177011" y="2543702"/>
          <a:ext cx="1183359" cy="6376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pPr>
          <a:r>
            <a:rPr lang="en-US" sz="1100" kern="1200"/>
            <a:t>Limitations on Sec 232 &amp; IEEPA duties</a:t>
          </a:r>
        </a:p>
      </dsp:txBody>
      <dsp:txXfrm>
        <a:off x="4177011" y="2543702"/>
        <a:ext cx="1183359" cy="637662"/>
      </dsp:txXfrm>
    </dsp:sp>
    <dsp:sp modelId="{5BCB78DF-6A73-48F3-9F17-A545D2DEDEC2}">
      <dsp:nvSpPr>
        <dsp:cNvPr id="0" name=""/>
        <dsp:cNvSpPr/>
      </dsp:nvSpPr>
      <dsp:spPr>
        <a:xfrm>
          <a:off x="5952050" y="1011440"/>
          <a:ext cx="414175" cy="41417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39F294-C234-4E5D-8CFF-B07CFAC4008E}">
      <dsp:nvSpPr>
        <dsp:cNvPr id="0" name=""/>
        <dsp:cNvSpPr/>
      </dsp:nvSpPr>
      <dsp:spPr>
        <a:xfrm>
          <a:off x="5567458" y="1518922"/>
          <a:ext cx="1183359" cy="981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Free Trade Agreements (E.g. USMCA)</a:t>
          </a:r>
        </a:p>
      </dsp:txBody>
      <dsp:txXfrm>
        <a:off x="5567458" y="1518922"/>
        <a:ext cx="1183359" cy="981381"/>
      </dsp:txXfrm>
    </dsp:sp>
    <dsp:sp modelId="{77085966-4A01-4F2C-B8A0-72DB3CF5CC93}">
      <dsp:nvSpPr>
        <dsp:cNvPr id="0" name=""/>
        <dsp:cNvSpPr/>
      </dsp:nvSpPr>
      <dsp:spPr>
        <a:xfrm>
          <a:off x="5567458" y="2543702"/>
          <a:ext cx="1183359" cy="637662"/>
        </a:xfrm>
        <a:prstGeom prst="rect">
          <a:avLst/>
        </a:prstGeom>
        <a:noFill/>
        <a:ln>
          <a:noFill/>
        </a:ln>
        <a:effectLst/>
      </dsp:spPr>
      <dsp:style>
        <a:lnRef idx="0">
          <a:scrgbClr r="0" g="0" b="0"/>
        </a:lnRef>
        <a:fillRef idx="0">
          <a:scrgbClr r="0" g="0" b="0"/>
        </a:fillRef>
        <a:effectRef idx="0">
          <a:scrgbClr r="0" g="0" b="0"/>
        </a:effectRef>
        <a:fontRef idx="minor"/>
      </dsp:style>
    </dsp:sp>
    <dsp:sp modelId="{BB33AACA-0F3C-474F-AF4B-3A717F16E8AD}">
      <dsp:nvSpPr>
        <dsp:cNvPr id="0" name=""/>
        <dsp:cNvSpPr/>
      </dsp:nvSpPr>
      <dsp:spPr>
        <a:xfrm>
          <a:off x="7342497" y="1011440"/>
          <a:ext cx="414175" cy="414175"/>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A068DA-9A3F-4E9B-AF41-3133D89E9F96}">
      <dsp:nvSpPr>
        <dsp:cNvPr id="0" name=""/>
        <dsp:cNvSpPr/>
      </dsp:nvSpPr>
      <dsp:spPr>
        <a:xfrm>
          <a:off x="6957905" y="1518922"/>
          <a:ext cx="1183359" cy="981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FTZs, Bonded Warehouses, </a:t>
          </a:r>
        </a:p>
      </dsp:txBody>
      <dsp:txXfrm>
        <a:off x="6957905" y="1518922"/>
        <a:ext cx="1183359" cy="981381"/>
      </dsp:txXfrm>
    </dsp:sp>
    <dsp:sp modelId="{CB0788F7-63C3-4EA8-AF07-AC455D2511E0}">
      <dsp:nvSpPr>
        <dsp:cNvPr id="0" name=""/>
        <dsp:cNvSpPr/>
      </dsp:nvSpPr>
      <dsp:spPr>
        <a:xfrm>
          <a:off x="6957905" y="2543702"/>
          <a:ext cx="1183359" cy="637662"/>
        </a:xfrm>
        <a:prstGeom prst="rect">
          <a:avLst/>
        </a:prstGeom>
        <a:noFill/>
        <a:ln>
          <a:noFill/>
        </a:ln>
        <a:effectLst/>
      </dsp:spPr>
      <dsp:style>
        <a:lnRef idx="0">
          <a:scrgbClr r="0" g="0" b="0"/>
        </a:lnRef>
        <a:fillRef idx="0">
          <a:scrgbClr r="0" g="0" b="0"/>
        </a:fillRef>
        <a:effectRef idx="0">
          <a:scrgbClr r="0" g="0" b="0"/>
        </a:effectRef>
        <a:fontRef idx="minor"/>
      </dsp:style>
    </dsp:sp>
    <dsp:sp modelId="{8C6835B5-28A0-4A42-883D-00B7C585A4CB}">
      <dsp:nvSpPr>
        <dsp:cNvPr id="0" name=""/>
        <dsp:cNvSpPr/>
      </dsp:nvSpPr>
      <dsp:spPr>
        <a:xfrm>
          <a:off x="8732944" y="1011440"/>
          <a:ext cx="414175" cy="414175"/>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D7B0751-CC6A-415A-B431-8E49EC1C3104}">
      <dsp:nvSpPr>
        <dsp:cNvPr id="0" name=""/>
        <dsp:cNvSpPr/>
      </dsp:nvSpPr>
      <dsp:spPr>
        <a:xfrm>
          <a:off x="8348352" y="1518922"/>
          <a:ext cx="1183359" cy="981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Temporary Imports (TIBs) for imports for testing &amp; research</a:t>
          </a:r>
        </a:p>
      </dsp:txBody>
      <dsp:txXfrm>
        <a:off x="8348352" y="1518922"/>
        <a:ext cx="1183359" cy="981381"/>
      </dsp:txXfrm>
    </dsp:sp>
    <dsp:sp modelId="{9AF0710B-0B7A-4F86-9A15-F8C6DCC4DA67}">
      <dsp:nvSpPr>
        <dsp:cNvPr id="0" name=""/>
        <dsp:cNvSpPr/>
      </dsp:nvSpPr>
      <dsp:spPr>
        <a:xfrm>
          <a:off x="8348352" y="2543702"/>
          <a:ext cx="1183359" cy="637662"/>
        </a:xfrm>
        <a:prstGeom prst="rect">
          <a:avLst/>
        </a:prstGeom>
        <a:noFill/>
        <a:ln>
          <a:noFill/>
        </a:ln>
        <a:effectLst/>
      </dsp:spPr>
      <dsp:style>
        <a:lnRef idx="0">
          <a:scrgbClr r="0" g="0" b="0"/>
        </a:lnRef>
        <a:fillRef idx="0">
          <a:scrgbClr r="0" g="0" b="0"/>
        </a:fillRef>
        <a:effectRef idx="0">
          <a:scrgbClr r="0" g="0" b="0"/>
        </a:effectRef>
        <a:fontRef idx="minor"/>
      </dsp:style>
    </dsp:sp>
    <dsp:sp modelId="{2B815F7F-EB88-4F54-A5A1-6F0F839C09E1}">
      <dsp:nvSpPr>
        <dsp:cNvPr id="0" name=""/>
        <dsp:cNvSpPr/>
      </dsp:nvSpPr>
      <dsp:spPr>
        <a:xfrm>
          <a:off x="10123392" y="1011440"/>
          <a:ext cx="414175" cy="414175"/>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080894-4C9D-4177-B5DF-1CC0595EB647}">
      <dsp:nvSpPr>
        <dsp:cNvPr id="0" name=""/>
        <dsp:cNvSpPr/>
      </dsp:nvSpPr>
      <dsp:spPr>
        <a:xfrm>
          <a:off x="9738800" y="1518922"/>
          <a:ext cx="1183359" cy="9813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b="1"/>
          </a:pPr>
          <a:r>
            <a:rPr lang="en-US" sz="1400" kern="1200"/>
            <a:t>Returned Goods claims</a:t>
          </a:r>
        </a:p>
      </dsp:txBody>
      <dsp:txXfrm>
        <a:off x="9738800" y="1518922"/>
        <a:ext cx="1183359" cy="981381"/>
      </dsp:txXfrm>
    </dsp:sp>
    <dsp:sp modelId="{CEE7F6A0-1080-447C-BFB3-04F7BD2962C5}">
      <dsp:nvSpPr>
        <dsp:cNvPr id="0" name=""/>
        <dsp:cNvSpPr/>
      </dsp:nvSpPr>
      <dsp:spPr>
        <a:xfrm>
          <a:off x="9738800" y="2543702"/>
          <a:ext cx="1183359" cy="637662"/>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D8F020-9F93-4C13-8553-9B878FC69813}">
      <dsp:nvSpPr>
        <dsp:cNvPr id="0" name=""/>
        <dsp:cNvSpPr/>
      </dsp:nvSpPr>
      <dsp:spPr>
        <a:xfrm>
          <a:off x="0" y="44959"/>
          <a:ext cx="6666833" cy="99450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Reclaiming import duties paid on a good that is later exported</a:t>
          </a:r>
        </a:p>
      </dsp:txBody>
      <dsp:txXfrm>
        <a:off x="48547" y="93506"/>
        <a:ext cx="6569739" cy="897406"/>
      </dsp:txXfrm>
    </dsp:sp>
    <dsp:sp modelId="{71082226-845B-4D1C-B36C-AF4461394200}">
      <dsp:nvSpPr>
        <dsp:cNvPr id="0" name=""/>
        <dsp:cNvSpPr/>
      </dsp:nvSpPr>
      <dsp:spPr>
        <a:xfrm>
          <a:off x="0" y="1111459"/>
          <a:ext cx="6666833" cy="994500"/>
        </a:xfrm>
        <a:prstGeom prst="roundRect">
          <a:avLst/>
        </a:prstGeom>
        <a:gradFill rotWithShape="0">
          <a:gsLst>
            <a:gs pos="0">
              <a:schemeClr val="accent2">
                <a:hueOff val="2560966"/>
                <a:satOff val="20708"/>
                <a:lumOff val="-1177"/>
                <a:alphaOff val="0"/>
                <a:satMod val="103000"/>
                <a:lumMod val="102000"/>
                <a:tint val="94000"/>
              </a:schemeClr>
            </a:gs>
            <a:gs pos="50000">
              <a:schemeClr val="accent2">
                <a:hueOff val="2560966"/>
                <a:satOff val="20708"/>
                <a:lumOff val="-1177"/>
                <a:alphaOff val="0"/>
                <a:satMod val="110000"/>
                <a:lumMod val="100000"/>
                <a:shade val="100000"/>
              </a:schemeClr>
            </a:gs>
            <a:gs pos="100000">
              <a:schemeClr val="accent2">
                <a:hueOff val="2560966"/>
                <a:satOff val="20708"/>
                <a:lumOff val="-117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General Types </a:t>
          </a:r>
        </a:p>
      </dsp:txBody>
      <dsp:txXfrm>
        <a:off x="48547" y="1160006"/>
        <a:ext cx="6569739" cy="897406"/>
      </dsp:txXfrm>
    </dsp:sp>
    <dsp:sp modelId="{FCF55AEC-19D6-424A-B682-1B8B903B7DC3}">
      <dsp:nvSpPr>
        <dsp:cNvPr id="0" name=""/>
        <dsp:cNvSpPr/>
      </dsp:nvSpPr>
      <dsp:spPr>
        <a:xfrm>
          <a:off x="0" y="2105960"/>
          <a:ext cx="6666833" cy="124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72" tIns="31750" rIns="177800" bIns="31750" numCol="1" spcCol="1270" anchor="t" anchorCtr="0">
          <a:noAutofit/>
        </a:bodyPr>
        <a:lstStyle/>
        <a:p>
          <a:pPr marL="228600" lvl="1" indent="-228600" algn="l" defTabSz="889000">
            <a:lnSpc>
              <a:spcPct val="90000"/>
            </a:lnSpc>
            <a:spcBef>
              <a:spcPct val="0"/>
            </a:spcBef>
            <a:spcAft>
              <a:spcPct val="20000"/>
            </a:spcAft>
            <a:buChar char="•"/>
          </a:pPr>
          <a:r>
            <a:rPr lang="en-US" sz="2000" kern="1200"/>
            <a:t>Substitution - Import a good and export a similar goods (matching tariff classification)</a:t>
          </a:r>
        </a:p>
        <a:p>
          <a:pPr marL="228600" lvl="1" indent="-228600" algn="l" defTabSz="889000">
            <a:lnSpc>
              <a:spcPct val="90000"/>
            </a:lnSpc>
            <a:spcBef>
              <a:spcPct val="0"/>
            </a:spcBef>
            <a:spcAft>
              <a:spcPct val="20000"/>
            </a:spcAft>
            <a:buChar char="•"/>
          </a:pPr>
          <a:r>
            <a:rPr lang="en-US" sz="2000" kern="1200"/>
            <a:t>Manufacturing - Import a good, use the same or similar good to manufacture and export a product</a:t>
          </a:r>
        </a:p>
      </dsp:txBody>
      <dsp:txXfrm>
        <a:off x="0" y="2105960"/>
        <a:ext cx="6666833" cy="1242000"/>
      </dsp:txXfrm>
    </dsp:sp>
    <dsp:sp modelId="{46BD519A-17EC-42D4-8E3C-6733DD5662E9}">
      <dsp:nvSpPr>
        <dsp:cNvPr id="0" name=""/>
        <dsp:cNvSpPr/>
      </dsp:nvSpPr>
      <dsp:spPr>
        <a:xfrm>
          <a:off x="0" y="3347960"/>
          <a:ext cx="6666833" cy="994500"/>
        </a:xfrm>
        <a:prstGeom prst="roundRect">
          <a:avLst/>
        </a:prstGeom>
        <a:gradFill rotWithShape="0">
          <a:gsLst>
            <a:gs pos="0">
              <a:schemeClr val="accent2">
                <a:hueOff val="5121932"/>
                <a:satOff val="41416"/>
                <a:lumOff val="-2353"/>
                <a:alphaOff val="0"/>
                <a:satMod val="103000"/>
                <a:lumMod val="102000"/>
                <a:tint val="94000"/>
              </a:schemeClr>
            </a:gs>
            <a:gs pos="50000">
              <a:schemeClr val="accent2">
                <a:hueOff val="5121932"/>
                <a:satOff val="41416"/>
                <a:lumOff val="-2353"/>
                <a:alphaOff val="0"/>
                <a:satMod val="110000"/>
                <a:lumMod val="100000"/>
                <a:shade val="100000"/>
              </a:schemeClr>
            </a:gs>
            <a:gs pos="100000">
              <a:schemeClr val="accent2">
                <a:hueOff val="5121932"/>
                <a:satOff val="41416"/>
                <a:lumOff val="-235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Available for MFN and Section 301</a:t>
          </a:r>
        </a:p>
      </dsp:txBody>
      <dsp:txXfrm>
        <a:off x="48547" y="3396507"/>
        <a:ext cx="6569739" cy="897406"/>
      </dsp:txXfrm>
    </dsp:sp>
    <dsp:sp modelId="{5297A5EB-78AF-4DFD-8254-19E8B09B5C75}">
      <dsp:nvSpPr>
        <dsp:cNvPr id="0" name=""/>
        <dsp:cNvSpPr/>
      </dsp:nvSpPr>
      <dsp:spPr>
        <a:xfrm>
          <a:off x="0" y="4414460"/>
          <a:ext cx="6666833" cy="994500"/>
        </a:xfrm>
        <a:prstGeom prst="roundRect">
          <a:avLst/>
        </a:prstGeom>
        <a:gradFill rotWithShape="0">
          <a:gsLst>
            <a:gs pos="0">
              <a:schemeClr val="accent2">
                <a:hueOff val="7682898"/>
                <a:satOff val="62124"/>
                <a:lumOff val="-3530"/>
                <a:alphaOff val="0"/>
                <a:satMod val="103000"/>
                <a:lumMod val="102000"/>
                <a:tint val="94000"/>
              </a:schemeClr>
            </a:gs>
            <a:gs pos="50000">
              <a:schemeClr val="accent2">
                <a:hueOff val="7682898"/>
                <a:satOff val="62124"/>
                <a:lumOff val="-3530"/>
                <a:alphaOff val="0"/>
                <a:satMod val="110000"/>
                <a:lumMod val="100000"/>
                <a:shade val="100000"/>
              </a:schemeClr>
            </a:gs>
            <a:gs pos="100000">
              <a:schemeClr val="accent2">
                <a:hueOff val="7682898"/>
                <a:satOff val="62124"/>
                <a:lumOff val="-353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Not available for IEEPA, Section 232, or ADD/CVD	</a:t>
          </a:r>
        </a:p>
      </dsp:txBody>
      <dsp:txXfrm>
        <a:off x="48547" y="4463007"/>
        <a:ext cx="6569739" cy="8974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72469F-A1B6-4D84-9826-40DA5B3B80F3}">
      <dsp:nvSpPr>
        <dsp:cNvPr id="0" name=""/>
        <dsp:cNvSpPr/>
      </dsp:nvSpPr>
      <dsp:spPr>
        <a:xfrm>
          <a:off x="282221" y="368029"/>
          <a:ext cx="1371985" cy="137198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80A024-32A8-4468-A8B0-F90E4DC4E261}">
      <dsp:nvSpPr>
        <dsp:cNvPr id="0" name=""/>
        <dsp:cNvSpPr/>
      </dsp:nvSpPr>
      <dsp:spPr>
        <a:xfrm>
          <a:off x="570337" y="656145"/>
          <a:ext cx="795751" cy="7957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A2F38CA-DC24-40F3-9735-23BD54B4F647}">
      <dsp:nvSpPr>
        <dsp:cNvPr id="0" name=""/>
        <dsp:cNvSpPr/>
      </dsp:nvSpPr>
      <dsp:spPr>
        <a:xfrm>
          <a:off x="1948202" y="368029"/>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Federal program that assists companies in reducing</a:t>
          </a:r>
          <a:br>
            <a:rPr lang="en-US" sz="1700" kern="1200"/>
          </a:br>
          <a:r>
            <a:rPr lang="en-US" sz="1700" kern="1200"/>
            <a:t>time &amp; money associated with importing raw materials, parts. or finished goods into the U.S. </a:t>
          </a:r>
        </a:p>
      </dsp:txBody>
      <dsp:txXfrm>
        <a:off x="1948202" y="368029"/>
        <a:ext cx="3233964" cy="1371985"/>
      </dsp:txXfrm>
    </dsp:sp>
    <dsp:sp modelId="{CC29B126-D39F-4C1C-9EB5-8D6FDAD2B3A0}">
      <dsp:nvSpPr>
        <dsp:cNvPr id="0" name=""/>
        <dsp:cNvSpPr/>
      </dsp:nvSpPr>
      <dsp:spPr>
        <a:xfrm>
          <a:off x="5745661" y="368029"/>
          <a:ext cx="1371985" cy="137198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163A21-90E4-40AD-B6E9-817966D5446D}">
      <dsp:nvSpPr>
        <dsp:cNvPr id="0" name=""/>
        <dsp:cNvSpPr/>
      </dsp:nvSpPr>
      <dsp:spPr>
        <a:xfrm>
          <a:off x="6033778" y="656145"/>
          <a:ext cx="795751" cy="7957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1EBF31-5C0E-47F7-A50C-34E765120861}">
      <dsp:nvSpPr>
        <dsp:cNvPr id="0" name=""/>
        <dsp:cNvSpPr/>
      </dsp:nvSpPr>
      <dsp:spPr>
        <a:xfrm>
          <a:off x="7411643" y="368029"/>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A secured building, warehouse, pipeline, etc., planned to utilize the program’s benefits.</a:t>
          </a:r>
        </a:p>
      </dsp:txBody>
      <dsp:txXfrm>
        <a:off x="7411643" y="368029"/>
        <a:ext cx="3233964" cy="1371985"/>
      </dsp:txXfrm>
    </dsp:sp>
    <dsp:sp modelId="{C58924DC-11DD-413E-9295-198AA9E3C45A}">
      <dsp:nvSpPr>
        <dsp:cNvPr id="0" name=""/>
        <dsp:cNvSpPr/>
      </dsp:nvSpPr>
      <dsp:spPr>
        <a:xfrm>
          <a:off x="282221" y="2452790"/>
          <a:ext cx="1371985" cy="137198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15A571-28B3-43EE-A33E-6911C20AB21D}">
      <dsp:nvSpPr>
        <dsp:cNvPr id="0" name=""/>
        <dsp:cNvSpPr/>
      </dsp:nvSpPr>
      <dsp:spPr>
        <a:xfrm>
          <a:off x="570337" y="2740907"/>
          <a:ext cx="795751" cy="79575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97F9F28-A8BF-493F-8B5B-196E20065FD5}">
      <dsp:nvSpPr>
        <dsp:cNvPr id="0" name=""/>
        <dsp:cNvSpPr/>
      </dsp:nvSpPr>
      <dsp:spPr>
        <a:xfrm>
          <a:off x="1948202" y="2452790"/>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Program Users are located in a Port of Entry for U.S. Customs and Border Protection.</a:t>
          </a:r>
        </a:p>
      </dsp:txBody>
      <dsp:txXfrm>
        <a:off x="1948202" y="2452790"/>
        <a:ext cx="3233964" cy="1371985"/>
      </dsp:txXfrm>
    </dsp:sp>
    <dsp:sp modelId="{2B463C48-430A-4102-BF88-9EA8BAED9E26}">
      <dsp:nvSpPr>
        <dsp:cNvPr id="0" name=""/>
        <dsp:cNvSpPr/>
      </dsp:nvSpPr>
      <dsp:spPr>
        <a:xfrm>
          <a:off x="5745661" y="2452790"/>
          <a:ext cx="1371985" cy="1371985"/>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32D4FD-AF2C-444B-AF4A-21A2B629C947}">
      <dsp:nvSpPr>
        <dsp:cNvPr id="0" name=""/>
        <dsp:cNvSpPr/>
      </dsp:nvSpPr>
      <dsp:spPr>
        <a:xfrm>
          <a:off x="6033778" y="2740907"/>
          <a:ext cx="795751" cy="79575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655A36B-C2E6-4A1F-8EB1-F9A1DA3905F6}">
      <dsp:nvSpPr>
        <dsp:cNvPr id="0" name=""/>
        <dsp:cNvSpPr/>
      </dsp:nvSpPr>
      <dsp:spPr>
        <a:xfrm>
          <a:off x="7411643" y="2452790"/>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kern="1200"/>
            <a:t>Subject to local community endorsement and federal trade policy review. The entire state of Indiana is approved to accommodate FTZ status, under ASF. </a:t>
          </a:r>
        </a:p>
      </dsp:txBody>
      <dsp:txXfrm>
        <a:off x="7411643" y="2452790"/>
        <a:ext cx="3233964" cy="137198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0CBD9-F4E1-4BFC-920C-BA76507DC3F8}">
      <dsp:nvSpPr>
        <dsp:cNvPr id="0" name=""/>
        <dsp:cNvSpPr/>
      </dsp:nvSpPr>
      <dsp:spPr>
        <a:xfrm>
          <a:off x="0" y="2124"/>
          <a:ext cx="10515600" cy="0"/>
        </a:xfrm>
        <a:prstGeom prst="lin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w="12700" cap="flat" cmpd="sng" algn="ctr">
          <a:solidFill>
            <a:schemeClr val="accent2">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33334A7-7F14-4527-9FA5-FDA3628DCAC8}">
      <dsp:nvSpPr>
        <dsp:cNvPr id="0" name=""/>
        <dsp:cNvSpPr/>
      </dsp:nvSpPr>
      <dsp:spPr>
        <a:xfrm>
          <a:off x="0" y="2124"/>
          <a:ext cx="210312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Duty Deferral</a:t>
          </a:r>
        </a:p>
      </dsp:txBody>
      <dsp:txXfrm>
        <a:off x="0" y="2124"/>
        <a:ext cx="2103120" cy="724514"/>
      </dsp:txXfrm>
    </dsp:sp>
    <dsp:sp modelId="{DE4DFB03-636B-4954-9EF8-6DFD8040800B}">
      <dsp:nvSpPr>
        <dsp:cNvPr id="0" name=""/>
        <dsp:cNvSpPr/>
      </dsp:nvSpPr>
      <dsp:spPr>
        <a:xfrm>
          <a:off x="2260854" y="35025"/>
          <a:ext cx="8254746" cy="658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Imports may be admitted and held in a Foreign Trade Zone (FTZ) without paying U.S. customs duties. This deferral can give companies a large cash flow advantage</a:t>
          </a:r>
        </a:p>
      </dsp:txBody>
      <dsp:txXfrm>
        <a:off x="2260854" y="35025"/>
        <a:ext cx="8254746" cy="658006"/>
      </dsp:txXfrm>
    </dsp:sp>
    <dsp:sp modelId="{06462884-8F8D-4670-8EE2-F59CAE366A6C}">
      <dsp:nvSpPr>
        <dsp:cNvPr id="0" name=""/>
        <dsp:cNvSpPr/>
      </dsp:nvSpPr>
      <dsp:spPr>
        <a:xfrm>
          <a:off x="2103120" y="693031"/>
          <a:ext cx="8412480" cy="0"/>
        </a:xfrm>
        <a:prstGeom prst="line">
          <a:avLst/>
        </a:prstGeom>
        <a:noFill/>
        <a:ln w="1270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6B650E75-1758-40D0-B7BA-464ACECD0B91}">
      <dsp:nvSpPr>
        <dsp:cNvPr id="0" name=""/>
        <dsp:cNvSpPr/>
      </dsp:nvSpPr>
      <dsp:spPr>
        <a:xfrm>
          <a:off x="0" y="726639"/>
          <a:ext cx="10515600" cy="0"/>
        </a:xfrm>
        <a:prstGeom prst="line">
          <a:avLst/>
        </a:prstGeom>
        <a:gradFill rotWithShape="0">
          <a:gsLst>
            <a:gs pos="0">
              <a:schemeClr val="accent2">
                <a:hueOff val="1536580"/>
                <a:satOff val="12425"/>
                <a:lumOff val="-706"/>
                <a:alphaOff val="0"/>
                <a:satMod val="103000"/>
                <a:lumMod val="102000"/>
                <a:tint val="94000"/>
              </a:schemeClr>
            </a:gs>
            <a:gs pos="50000">
              <a:schemeClr val="accent2">
                <a:hueOff val="1536580"/>
                <a:satOff val="12425"/>
                <a:lumOff val="-706"/>
                <a:alphaOff val="0"/>
                <a:satMod val="110000"/>
                <a:lumMod val="100000"/>
                <a:shade val="100000"/>
              </a:schemeClr>
            </a:gs>
            <a:gs pos="100000">
              <a:schemeClr val="accent2">
                <a:hueOff val="1536580"/>
                <a:satOff val="12425"/>
                <a:lumOff val="-706"/>
                <a:alphaOff val="0"/>
                <a:lumMod val="99000"/>
                <a:satMod val="120000"/>
                <a:shade val="78000"/>
              </a:schemeClr>
            </a:gs>
          </a:gsLst>
          <a:lin ang="5400000" scaled="0"/>
        </a:gradFill>
        <a:ln w="12700" cap="flat" cmpd="sng" algn="ctr">
          <a:solidFill>
            <a:schemeClr val="accent2">
              <a:hueOff val="1536580"/>
              <a:satOff val="12425"/>
              <a:lumOff val="-706"/>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CC8F4733-45AB-4C72-928D-953FAB217277}">
      <dsp:nvSpPr>
        <dsp:cNvPr id="0" name=""/>
        <dsp:cNvSpPr/>
      </dsp:nvSpPr>
      <dsp:spPr>
        <a:xfrm>
          <a:off x="0" y="726639"/>
          <a:ext cx="210312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MPF Reduction</a:t>
          </a:r>
        </a:p>
      </dsp:txBody>
      <dsp:txXfrm>
        <a:off x="0" y="726639"/>
        <a:ext cx="2103120" cy="724514"/>
      </dsp:txXfrm>
    </dsp:sp>
    <dsp:sp modelId="{14F959A6-9AE4-4FDE-BA2A-016F3C6E77EA}">
      <dsp:nvSpPr>
        <dsp:cNvPr id="0" name=""/>
        <dsp:cNvSpPr/>
      </dsp:nvSpPr>
      <dsp:spPr>
        <a:xfrm>
          <a:off x="2260854" y="759539"/>
          <a:ext cx="8254746" cy="658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Maximum Merchandise processing fee (MPF) is only paid once per week for shipments – regardless of how many shipments are processed during the week</a:t>
          </a:r>
        </a:p>
      </dsp:txBody>
      <dsp:txXfrm>
        <a:off x="2260854" y="759539"/>
        <a:ext cx="8254746" cy="658006"/>
      </dsp:txXfrm>
    </dsp:sp>
    <dsp:sp modelId="{1D147637-AF28-4D5E-BA21-5B6C387A4C84}">
      <dsp:nvSpPr>
        <dsp:cNvPr id="0" name=""/>
        <dsp:cNvSpPr/>
      </dsp:nvSpPr>
      <dsp:spPr>
        <a:xfrm>
          <a:off x="2103120" y="1417546"/>
          <a:ext cx="8412480" cy="0"/>
        </a:xfrm>
        <a:prstGeom prst="line">
          <a:avLst/>
        </a:prstGeom>
        <a:noFill/>
        <a:ln w="1270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5CA2E5F5-B6FB-42A5-9DC4-07D775DE5D09}">
      <dsp:nvSpPr>
        <dsp:cNvPr id="0" name=""/>
        <dsp:cNvSpPr/>
      </dsp:nvSpPr>
      <dsp:spPr>
        <a:xfrm>
          <a:off x="0" y="1451154"/>
          <a:ext cx="10515600" cy="0"/>
        </a:xfrm>
        <a:prstGeom prst="line">
          <a:avLst/>
        </a:prstGeom>
        <a:gradFill rotWithShape="0">
          <a:gsLst>
            <a:gs pos="0">
              <a:schemeClr val="accent2">
                <a:hueOff val="3073159"/>
                <a:satOff val="24850"/>
                <a:lumOff val="-1412"/>
                <a:alphaOff val="0"/>
                <a:satMod val="103000"/>
                <a:lumMod val="102000"/>
                <a:tint val="94000"/>
              </a:schemeClr>
            </a:gs>
            <a:gs pos="50000">
              <a:schemeClr val="accent2">
                <a:hueOff val="3073159"/>
                <a:satOff val="24850"/>
                <a:lumOff val="-1412"/>
                <a:alphaOff val="0"/>
                <a:satMod val="110000"/>
                <a:lumMod val="100000"/>
                <a:shade val="100000"/>
              </a:schemeClr>
            </a:gs>
            <a:gs pos="100000">
              <a:schemeClr val="accent2">
                <a:hueOff val="3073159"/>
                <a:satOff val="24850"/>
                <a:lumOff val="-1412"/>
                <a:alphaOff val="0"/>
                <a:lumMod val="99000"/>
                <a:satMod val="120000"/>
                <a:shade val="78000"/>
              </a:schemeClr>
            </a:gs>
          </a:gsLst>
          <a:lin ang="5400000" scaled="0"/>
        </a:gradFill>
        <a:ln w="12700" cap="flat" cmpd="sng" algn="ctr">
          <a:solidFill>
            <a:schemeClr val="accent2">
              <a:hueOff val="3073159"/>
              <a:satOff val="24850"/>
              <a:lumOff val="-1412"/>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9503C5D-49BB-4A95-A137-B8CACBC983F2}">
      <dsp:nvSpPr>
        <dsp:cNvPr id="0" name=""/>
        <dsp:cNvSpPr/>
      </dsp:nvSpPr>
      <dsp:spPr>
        <a:xfrm>
          <a:off x="0" y="1451154"/>
          <a:ext cx="210312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Duty Elimination</a:t>
          </a:r>
        </a:p>
      </dsp:txBody>
      <dsp:txXfrm>
        <a:off x="0" y="1451154"/>
        <a:ext cx="2103120" cy="724514"/>
      </dsp:txXfrm>
    </dsp:sp>
    <dsp:sp modelId="{95324318-D74F-4309-A933-B0281BEE9EF3}">
      <dsp:nvSpPr>
        <dsp:cNvPr id="0" name=""/>
        <dsp:cNvSpPr/>
      </dsp:nvSpPr>
      <dsp:spPr>
        <a:xfrm>
          <a:off x="2260854" y="1484054"/>
          <a:ext cx="8254746" cy="658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No need to pay duties on imported goods that are exported to another Foreign Trade Zone (FTZ) site or outside of the U.S.</a:t>
          </a:r>
        </a:p>
      </dsp:txBody>
      <dsp:txXfrm>
        <a:off x="2260854" y="1484054"/>
        <a:ext cx="8254746" cy="658006"/>
      </dsp:txXfrm>
    </dsp:sp>
    <dsp:sp modelId="{C84EBBBC-3B62-42A7-B949-9472FFB37AE8}">
      <dsp:nvSpPr>
        <dsp:cNvPr id="0" name=""/>
        <dsp:cNvSpPr/>
      </dsp:nvSpPr>
      <dsp:spPr>
        <a:xfrm>
          <a:off x="2103120" y="2142061"/>
          <a:ext cx="8412480" cy="0"/>
        </a:xfrm>
        <a:prstGeom prst="line">
          <a:avLst/>
        </a:prstGeom>
        <a:noFill/>
        <a:ln w="1270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B98E9435-D0E7-40AA-A000-5F4BA38CE502}">
      <dsp:nvSpPr>
        <dsp:cNvPr id="0" name=""/>
        <dsp:cNvSpPr/>
      </dsp:nvSpPr>
      <dsp:spPr>
        <a:xfrm>
          <a:off x="0" y="2175669"/>
          <a:ext cx="10515600" cy="0"/>
        </a:xfrm>
        <a:prstGeom prst="line">
          <a:avLst/>
        </a:prstGeom>
        <a:gradFill rotWithShape="0">
          <a:gsLst>
            <a:gs pos="0">
              <a:schemeClr val="accent2">
                <a:hueOff val="4609739"/>
                <a:satOff val="37274"/>
                <a:lumOff val="-2118"/>
                <a:alphaOff val="0"/>
                <a:satMod val="103000"/>
                <a:lumMod val="102000"/>
                <a:tint val="94000"/>
              </a:schemeClr>
            </a:gs>
            <a:gs pos="50000">
              <a:schemeClr val="accent2">
                <a:hueOff val="4609739"/>
                <a:satOff val="37274"/>
                <a:lumOff val="-2118"/>
                <a:alphaOff val="0"/>
                <a:satMod val="110000"/>
                <a:lumMod val="100000"/>
                <a:shade val="100000"/>
              </a:schemeClr>
            </a:gs>
            <a:gs pos="100000">
              <a:schemeClr val="accent2">
                <a:hueOff val="4609739"/>
                <a:satOff val="37274"/>
                <a:lumOff val="-2118"/>
                <a:alphaOff val="0"/>
                <a:lumMod val="99000"/>
                <a:satMod val="120000"/>
                <a:shade val="78000"/>
              </a:schemeClr>
            </a:gs>
          </a:gsLst>
          <a:lin ang="5400000" scaled="0"/>
        </a:gradFill>
        <a:ln w="12700" cap="flat" cmpd="sng" algn="ctr">
          <a:solidFill>
            <a:schemeClr val="accent2">
              <a:hueOff val="4609739"/>
              <a:satOff val="37274"/>
              <a:lumOff val="-2118"/>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839A87F9-E321-4BAA-B023-FD43D1E9AC93}">
      <dsp:nvSpPr>
        <dsp:cNvPr id="0" name=""/>
        <dsp:cNvSpPr/>
      </dsp:nvSpPr>
      <dsp:spPr>
        <a:xfrm>
          <a:off x="0" y="2175669"/>
          <a:ext cx="210312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Duty Reduction</a:t>
          </a:r>
        </a:p>
      </dsp:txBody>
      <dsp:txXfrm>
        <a:off x="0" y="2175669"/>
        <a:ext cx="2103120" cy="724514"/>
      </dsp:txXfrm>
    </dsp:sp>
    <dsp:sp modelId="{3C362330-3568-417D-B91F-37900ED0B620}">
      <dsp:nvSpPr>
        <dsp:cNvPr id="0" name=""/>
        <dsp:cNvSpPr/>
      </dsp:nvSpPr>
      <dsp:spPr>
        <a:xfrm>
          <a:off x="2260854" y="2208569"/>
          <a:ext cx="8254746" cy="658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Duties are not paid on individual parts – only when product is whole. This is very popular with sub-assembly and manufacturing operations</a:t>
          </a:r>
        </a:p>
      </dsp:txBody>
      <dsp:txXfrm>
        <a:off x="2260854" y="2208569"/>
        <a:ext cx="8254746" cy="658006"/>
      </dsp:txXfrm>
    </dsp:sp>
    <dsp:sp modelId="{D407087D-65A2-418C-8212-D3BF0551D5E2}">
      <dsp:nvSpPr>
        <dsp:cNvPr id="0" name=""/>
        <dsp:cNvSpPr/>
      </dsp:nvSpPr>
      <dsp:spPr>
        <a:xfrm>
          <a:off x="2103120" y="2866575"/>
          <a:ext cx="8412480" cy="0"/>
        </a:xfrm>
        <a:prstGeom prst="line">
          <a:avLst/>
        </a:prstGeom>
        <a:noFill/>
        <a:ln w="1270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DF35B868-0D83-4FA0-8AE6-BADBBF749AA1}">
      <dsp:nvSpPr>
        <dsp:cNvPr id="0" name=""/>
        <dsp:cNvSpPr/>
      </dsp:nvSpPr>
      <dsp:spPr>
        <a:xfrm>
          <a:off x="0" y="2900183"/>
          <a:ext cx="10515600" cy="0"/>
        </a:xfrm>
        <a:prstGeom prst="line">
          <a:avLst/>
        </a:prstGeom>
        <a:gradFill rotWithShape="0">
          <a:gsLst>
            <a:gs pos="0">
              <a:schemeClr val="accent2">
                <a:hueOff val="6146318"/>
                <a:satOff val="49699"/>
                <a:lumOff val="-2824"/>
                <a:alphaOff val="0"/>
                <a:satMod val="103000"/>
                <a:lumMod val="102000"/>
                <a:tint val="94000"/>
              </a:schemeClr>
            </a:gs>
            <a:gs pos="50000">
              <a:schemeClr val="accent2">
                <a:hueOff val="6146318"/>
                <a:satOff val="49699"/>
                <a:lumOff val="-2824"/>
                <a:alphaOff val="0"/>
                <a:satMod val="110000"/>
                <a:lumMod val="100000"/>
                <a:shade val="100000"/>
              </a:schemeClr>
            </a:gs>
            <a:gs pos="100000">
              <a:schemeClr val="accent2">
                <a:hueOff val="6146318"/>
                <a:satOff val="49699"/>
                <a:lumOff val="-2824"/>
                <a:alphaOff val="0"/>
                <a:lumMod val="99000"/>
                <a:satMod val="120000"/>
                <a:shade val="78000"/>
              </a:schemeClr>
            </a:gs>
          </a:gsLst>
          <a:lin ang="5400000" scaled="0"/>
        </a:gradFill>
        <a:ln w="12700" cap="flat" cmpd="sng" algn="ctr">
          <a:solidFill>
            <a:schemeClr val="accent2">
              <a:hueOff val="6146318"/>
              <a:satOff val="49699"/>
              <a:lumOff val="-2824"/>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94B2D95-1FC3-48F3-8420-5FA2241C2B97}">
      <dsp:nvSpPr>
        <dsp:cNvPr id="0" name=""/>
        <dsp:cNvSpPr/>
      </dsp:nvSpPr>
      <dsp:spPr>
        <a:xfrm>
          <a:off x="0" y="2900183"/>
          <a:ext cx="210312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Direct Delivery</a:t>
          </a:r>
          <a:endParaRPr lang="en-US" sz="2200" kern="1200" dirty="0"/>
        </a:p>
      </dsp:txBody>
      <dsp:txXfrm>
        <a:off x="0" y="2900183"/>
        <a:ext cx="2103120" cy="724514"/>
      </dsp:txXfrm>
    </dsp:sp>
    <dsp:sp modelId="{C3DEFDA2-E843-4071-B3CC-31848FCAAFCC}">
      <dsp:nvSpPr>
        <dsp:cNvPr id="0" name=""/>
        <dsp:cNvSpPr/>
      </dsp:nvSpPr>
      <dsp:spPr>
        <a:xfrm>
          <a:off x="2260854" y="2933084"/>
          <a:ext cx="8254746" cy="658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Allows foreign merchandise to be transported in-bond directly to the Zone user’s facility without customs clearance at the first port of unloading with local CBP approval</a:t>
          </a:r>
        </a:p>
      </dsp:txBody>
      <dsp:txXfrm>
        <a:off x="2260854" y="2933084"/>
        <a:ext cx="8254746" cy="658006"/>
      </dsp:txXfrm>
    </dsp:sp>
    <dsp:sp modelId="{38547B18-D050-4D6C-88F5-8F22233CDD88}">
      <dsp:nvSpPr>
        <dsp:cNvPr id="0" name=""/>
        <dsp:cNvSpPr/>
      </dsp:nvSpPr>
      <dsp:spPr>
        <a:xfrm>
          <a:off x="2103120" y="3591090"/>
          <a:ext cx="8412480" cy="0"/>
        </a:xfrm>
        <a:prstGeom prst="line">
          <a:avLst/>
        </a:prstGeom>
        <a:noFill/>
        <a:ln w="1270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 modelId="{016062D3-F9E6-41B9-B384-E6A84CF7C509}">
      <dsp:nvSpPr>
        <dsp:cNvPr id="0" name=""/>
        <dsp:cNvSpPr/>
      </dsp:nvSpPr>
      <dsp:spPr>
        <a:xfrm>
          <a:off x="0" y="3624698"/>
          <a:ext cx="10515600" cy="0"/>
        </a:xfrm>
        <a:prstGeom prst="line">
          <a:avLst/>
        </a:prstGeom>
        <a:gradFill rotWithShape="0">
          <a:gsLst>
            <a:gs pos="0">
              <a:schemeClr val="accent2">
                <a:hueOff val="7682898"/>
                <a:satOff val="62124"/>
                <a:lumOff val="-3530"/>
                <a:alphaOff val="0"/>
                <a:satMod val="103000"/>
                <a:lumMod val="102000"/>
                <a:tint val="94000"/>
              </a:schemeClr>
            </a:gs>
            <a:gs pos="50000">
              <a:schemeClr val="accent2">
                <a:hueOff val="7682898"/>
                <a:satOff val="62124"/>
                <a:lumOff val="-3530"/>
                <a:alphaOff val="0"/>
                <a:satMod val="110000"/>
                <a:lumMod val="100000"/>
                <a:shade val="100000"/>
              </a:schemeClr>
            </a:gs>
            <a:gs pos="100000">
              <a:schemeClr val="accent2">
                <a:hueOff val="7682898"/>
                <a:satOff val="62124"/>
                <a:lumOff val="-3530"/>
                <a:alphaOff val="0"/>
                <a:lumMod val="99000"/>
                <a:satMod val="120000"/>
                <a:shade val="78000"/>
              </a:schemeClr>
            </a:gs>
          </a:gsLst>
          <a:lin ang="5400000" scaled="0"/>
        </a:gradFill>
        <a:ln w="12700" cap="flat" cmpd="sng" algn="ctr">
          <a:solidFill>
            <a:schemeClr val="accent2">
              <a:hueOff val="7682898"/>
              <a:satOff val="62124"/>
              <a:lumOff val="-353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63E21D8-4964-4D1E-BB6A-23DD5D3C3E0A}">
      <dsp:nvSpPr>
        <dsp:cNvPr id="0" name=""/>
        <dsp:cNvSpPr/>
      </dsp:nvSpPr>
      <dsp:spPr>
        <a:xfrm>
          <a:off x="0" y="3624698"/>
          <a:ext cx="210312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Weekly Entry</a:t>
          </a:r>
        </a:p>
      </dsp:txBody>
      <dsp:txXfrm>
        <a:off x="0" y="3624698"/>
        <a:ext cx="2103120" cy="724514"/>
      </dsp:txXfrm>
    </dsp:sp>
    <dsp:sp modelId="{1A473DC5-3D27-4D8E-8E66-5E6D88E1661E}">
      <dsp:nvSpPr>
        <dsp:cNvPr id="0" name=""/>
        <dsp:cNvSpPr/>
      </dsp:nvSpPr>
      <dsp:spPr>
        <a:xfrm>
          <a:off x="2260854" y="3657598"/>
          <a:ext cx="8254746" cy="6580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Allows Zone users to operate their business 24/7 and file one customs entry per week, rather than per shipment. This can substantially reduce brokerage costs</a:t>
          </a:r>
        </a:p>
      </dsp:txBody>
      <dsp:txXfrm>
        <a:off x="2260854" y="3657598"/>
        <a:ext cx="8254746" cy="658006"/>
      </dsp:txXfrm>
    </dsp:sp>
    <dsp:sp modelId="{F7AB9CAB-7E31-469F-936D-747DAA270E36}">
      <dsp:nvSpPr>
        <dsp:cNvPr id="0" name=""/>
        <dsp:cNvSpPr/>
      </dsp:nvSpPr>
      <dsp:spPr>
        <a:xfrm>
          <a:off x="2103120" y="4315605"/>
          <a:ext cx="8412480" cy="0"/>
        </a:xfrm>
        <a:prstGeom prst="line">
          <a:avLst/>
        </a:prstGeom>
        <a:noFill/>
        <a:ln w="12700" cap="flat" cmpd="sng" algn="ctr">
          <a:solidFill>
            <a:schemeClr val="accent2">
              <a:tint val="50000"/>
              <a:hueOff val="0"/>
              <a:satOff val="0"/>
              <a:lumOff val="0"/>
              <a:alphaOff val="0"/>
            </a:schemeClr>
          </a:solidFill>
          <a:prstDash val="solid"/>
          <a:miter lim="800000"/>
        </a:ln>
        <a:effectLst/>
      </dsp:spPr>
      <dsp:style>
        <a:lnRef idx="1">
          <a:scrgbClr r="0" g="0" b="0"/>
        </a:lnRef>
        <a:fillRef idx="0">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368FBC-8D7F-4F5C-9A79-858258AE1590}" type="datetimeFigureOut">
              <a:rPr lang="en-US" smtClean="0"/>
              <a:t>3/20/2025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5E2792-2C15-44AE-833D-603BEF0B3EB1}" type="slidenum">
              <a:rPr lang="en-US" smtClean="0"/>
              <a:t>‹#›</a:t>
            </a:fld>
            <a:endParaRPr lang="en-US"/>
          </a:p>
        </p:txBody>
      </p:sp>
    </p:spTree>
    <p:extLst>
      <p:ext uri="{BB962C8B-B14F-4D97-AF65-F5344CB8AC3E}">
        <p14:creationId xmlns:p14="http://schemas.microsoft.com/office/powerpoint/2010/main" val="384582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federalregister.gov/documents/2018/03/15/2018-05478/adjusting-imports-of-steel-into-the-united-states"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federalregister.gov/documents/2018/03/15/2018-05477/adjusting-imports-of-aluminum-into-the-united-states"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canada.ca/en/department-finance/news/2025/02/list-of-products-from-the-united-states-subject-to-25-per-cent-tariffs-effective-february-4-2025.html" TargetMode="External"/><Relationship Id="rId2" Type="http://schemas.openxmlformats.org/officeDocument/2006/relationships/slide" Target="../slides/slide7.xml"/><Relationship Id="rId1" Type="http://schemas.openxmlformats.org/officeDocument/2006/relationships/notesMaster" Target="../notesMasters/notesMaster1.xml"/><Relationship Id="rId6" Type="http://schemas.openxmlformats.org/officeDocument/2006/relationships/hyperlink" Target="https://circabc.europa.eu/ui/group/e9d50ad8-e41f-4379-839a-fdfe08f0aa96/library/9f483239-477f-4f14-8e2a-a09e1edb1f3d/details?download=true" TargetMode="External"/><Relationship Id="rId5" Type="http://schemas.openxmlformats.org/officeDocument/2006/relationships/hyperlink" Target="https://www.canada.ca/en/department-finance/news/2025/03/list-of-products-from-the-united-states-subject-to-25-per-cent-tariffs-effective-march-13-2025.html" TargetMode="External"/><Relationship Id="rId4" Type="http://schemas.openxmlformats.org/officeDocument/2006/relationships/hyperlink" Target="https://www.canada.ca/en/department-finance/programs/consultations/2025/notice-intent-impose-countermeasures-response-united-states-tariffs-on-canadian-goods.html"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5E2792-2C15-44AE-833D-603BEF0B3EB1}" type="slidenum">
              <a:rPr lang="en-US" smtClean="0"/>
              <a:t>2</a:t>
            </a:fld>
            <a:endParaRPr lang="en-US"/>
          </a:p>
        </p:txBody>
      </p:sp>
    </p:spTree>
    <p:extLst>
      <p:ext uri="{BB962C8B-B14F-4D97-AF65-F5344CB8AC3E}">
        <p14:creationId xmlns:p14="http://schemas.microsoft.com/office/powerpoint/2010/main" val="2296877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methods and speed of change has changed.  Executive Order is the new norm.  Does not allow time for traders to plan. </a:t>
            </a:r>
          </a:p>
          <a:p>
            <a:r>
              <a:rPr lang="en-US" dirty="0"/>
              <a:t>Long time trading partners are being impacted (I.e. Canada and Mexico).  </a:t>
            </a:r>
          </a:p>
          <a:p>
            <a:r>
              <a:rPr lang="en-US" dirty="0"/>
              <a:t>Countries prepared to retaliate – they saw similar proposals in 2018 and they are dusting off their play books for retaliation that they can quickly apply</a:t>
            </a:r>
          </a:p>
          <a:p>
            <a:endParaRPr lang="en-US" dirty="0"/>
          </a:p>
          <a:p>
            <a:r>
              <a:rPr lang="en-US" dirty="0"/>
              <a:t>New tariffs cover more products and  don’t allow for exemptions.  </a:t>
            </a:r>
          </a:p>
          <a:p>
            <a:endParaRPr lang="en-US" dirty="0"/>
          </a:p>
          <a:p>
            <a:r>
              <a:rPr lang="en-US" dirty="0"/>
              <a:t>Key to Navigating can’t be reactive.  Need to focus on the core knowledge that will enable businesses to understand the impact &amp; potential opportunities of the new environment.  </a:t>
            </a:r>
          </a:p>
          <a:p>
            <a:endParaRPr lang="en-US" dirty="0"/>
          </a:p>
          <a:p>
            <a:endParaRPr lang="en-US" dirty="0"/>
          </a:p>
        </p:txBody>
      </p:sp>
      <p:sp>
        <p:nvSpPr>
          <p:cNvPr id="4" name="Slide Number Placeholder 3"/>
          <p:cNvSpPr>
            <a:spLocks noGrp="1"/>
          </p:cNvSpPr>
          <p:nvPr>
            <p:ph type="sldNum" sz="quarter" idx="5"/>
          </p:nvPr>
        </p:nvSpPr>
        <p:spPr/>
        <p:txBody>
          <a:bodyPr/>
          <a:lstStyle/>
          <a:p>
            <a:fld id="{C95E2792-2C15-44AE-833D-603BEF0B3EB1}" type="slidenum">
              <a:rPr lang="en-US" smtClean="0"/>
              <a:t>4</a:t>
            </a:fld>
            <a:endParaRPr lang="en-US"/>
          </a:p>
        </p:txBody>
      </p:sp>
    </p:spTree>
    <p:extLst>
      <p:ext uri="{BB962C8B-B14F-4D97-AF65-F5344CB8AC3E}">
        <p14:creationId xmlns:p14="http://schemas.microsoft.com/office/powerpoint/2010/main" val="4211974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not know when or what tariffs will hit. </a:t>
            </a:r>
          </a:p>
          <a:p>
            <a:r>
              <a:rPr lang="en-US" dirty="0"/>
              <a:t>We can gather the information we need to be able to quickly determine the impact</a:t>
            </a:r>
          </a:p>
          <a:p>
            <a:endParaRPr lang="en-US" dirty="0"/>
          </a:p>
        </p:txBody>
      </p:sp>
      <p:sp>
        <p:nvSpPr>
          <p:cNvPr id="4" name="Slide Number Placeholder 3"/>
          <p:cNvSpPr>
            <a:spLocks noGrp="1"/>
          </p:cNvSpPr>
          <p:nvPr>
            <p:ph type="sldNum" sz="quarter" idx="5"/>
          </p:nvPr>
        </p:nvSpPr>
        <p:spPr/>
        <p:txBody>
          <a:bodyPr/>
          <a:lstStyle/>
          <a:p>
            <a:fld id="{C95E2792-2C15-44AE-833D-603BEF0B3EB1}" type="slidenum">
              <a:rPr lang="en-US" smtClean="0"/>
              <a:t>5</a:t>
            </a:fld>
            <a:endParaRPr lang="en-US"/>
          </a:p>
        </p:txBody>
      </p:sp>
    </p:spTree>
    <p:extLst>
      <p:ext uri="{BB962C8B-B14F-4D97-AF65-F5344CB8AC3E}">
        <p14:creationId xmlns:p14="http://schemas.microsoft.com/office/powerpoint/2010/main" val="3426570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Aptos" panose="020B0004020202020204" pitchFamily="34" charset="0"/>
                <a:ea typeface="Times New Roman" panose="02020603050405020304" pitchFamily="18" charset="0"/>
                <a:cs typeface="Aptos" panose="020B0004020202020204" pitchFamily="34" charset="0"/>
              </a:rPr>
              <a:t>Section 232 – targets sensitive industries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Aptos" panose="020B0004020202020204" pitchFamily="34" charset="0"/>
                <a:ea typeface="Times New Roman" panose="02020603050405020304" pitchFamily="18" charset="0"/>
                <a:cs typeface="Aptos" panose="020B0004020202020204" pitchFamily="34" charset="0"/>
              </a:rPr>
              <a:t>Steel Products List:  </a:t>
            </a:r>
            <a:r>
              <a:rPr lang="en-US" sz="1200" u="sng" dirty="0">
                <a:solidFill>
                  <a:srgbClr val="467886"/>
                </a:solidFill>
                <a:effectLst/>
                <a:latin typeface="Aptos" panose="020B0004020202020204" pitchFamily="34" charset="0"/>
                <a:ea typeface="Times New Roman" panose="02020603050405020304" pitchFamily="18" charset="0"/>
                <a:cs typeface="Aptos" panose="020B0004020202020204" pitchFamily="34" charset="0"/>
                <a:hlinkClick r:id="rId3"/>
              </a:rPr>
              <a:t>Federal Register :: Adjusting Imports of Steel Into the United States</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Aptos" panose="020B0004020202020204" pitchFamily="34" charset="0"/>
                <a:ea typeface="Times New Roman" panose="02020603050405020304" pitchFamily="18" charset="0"/>
                <a:cs typeface="Aptos" panose="020B0004020202020204" pitchFamily="34" charset="0"/>
              </a:rPr>
              <a:t>Aluminum Products List: </a:t>
            </a:r>
            <a:r>
              <a:rPr lang="en-US" sz="1200" u="sng" dirty="0">
                <a:solidFill>
                  <a:srgbClr val="467886"/>
                </a:solidFill>
                <a:effectLst/>
                <a:latin typeface="Aptos" panose="020B0004020202020204" pitchFamily="34" charset="0"/>
                <a:ea typeface="Times New Roman" panose="02020603050405020304" pitchFamily="18" charset="0"/>
                <a:cs typeface="Aptos" panose="020B0004020202020204" pitchFamily="34" charset="0"/>
                <a:hlinkClick r:id="rId4"/>
              </a:rPr>
              <a:t>Federal Register :: Adjusting Imports of Aluminum Into the United States</a:t>
            </a:r>
            <a:endParaRPr lang="en-US" sz="1200" dirty="0">
              <a:effectLst/>
              <a:latin typeface="Aptos" panose="020B0004020202020204" pitchFamily="34" charset="0"/>
              <a:ea typeface="Aptos" panose="020B0004020202020204" pitchFamily="34" charset="0"/>
              <a:cs typeface="Aptos" panose="020B0004020202020204" pitchFamily="34" charset="0"/>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International Emergency Economic Powers Act – allows executive action based on declaration of emergency – in this case – illegal migration &amp; fentanyl smuggling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Section 301 – intended to protect domestic industries -  </a:t>
            </a:r>
          </a:p>
          <a:p>
            <a:endParaRPr lang="en-US" dirty="0"/>
          </a:p>
          <a:p>
            <a:endParaRPr lang="en-US" dirty="0"/>
          </a:p>
        </p:txBody>
      </p:sp>
      <p:sp>
        <p:nvSpPr>
          <p:cNvPr id="4" name="Slide Number Placeholder 3"/>
          <p:cNvSpPr>
            <a:spLocks noGrp="1"/>
          </p:cNvSpPr>
          <p:nvPr>
            <p:ph type="sldNum" sz="quarter" idx="5"/>
          </p:nvPr>
        </p:nvSpPr>
        <p:spPr/>
        <p:txBody>
          <a:bodyPr/>
          <a:lstStyle/>
          <a:p>
            <a:fld id="{C95E2792-2C15-44AE-833D-603BEF0B3EB1}" type="slidenum">
              <a:rPr lang="en-US" smtClean="0"/>
              <a:t>6</a:t>
            </a:fld>
            <a:endParaRPr lang="en-US"/>
          </a:p>
        </p:txBody>
      </p:sp>
    </p:spTree>
    <p:extLst>
      <p:ext uri="{BB962C8B-B14F-4D97-AF65-F5344CB8AC3E}">
        <p14:creationId xmlns:p14="http://schemas.microsoft.com/office/powerpoint/2010/main" val="2036811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Canada IEEPA Retaliatory List – March 4:  </a:t>
            </a:r>
            <a:r>
              <a:rPr lang="en-US" sz="1800" u="sng"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3"/>
              </a:rPr>
              <a:t>List of products from the United States subject to 25 per cent tariffs effective February 4, 2025 - Canada.ca</a:t>
            </a:r>
            <a:endParaRPr lang="en-US" sz="1800" u="sng" dirty="0">
              <a:solidFill>
                <a:srgbClr val="467886"/>
              </a:solidFill>
              <a:effectLst/>
              <a:latin typeface="Aptos" panose="020B0004020202020204" pitchFamily="34" charset="0"/>
              <a:ea typeface="Aptos" panose="020B0004020202020204" pitchFamily="34" charset="0"/>
              <a:cs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Canada IEEPA Retaliatory List – Apr 2:  </a:t>
            </a:r>
            <a:r>
              <a:rPr lang="en-US" sz="1800" u="sng"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4"/>
              </a:rPr>
              <a:t>Notice of Intent to Impose Countermeasures in Response to United States Tariffs on Canadian Goods - Canada.ca</a:t>
            </a:r>
            <a:endParaRPr lang="en-US" sz="1800" dirty="0">
              <a:effectLst/>
              <a:latin typeface="Aptos" panose="020B0004020202020204" pitchFamily="34" charset="0"/>
              <a:ea typeface="Aptos" panose="020B0004020202020204" pitchFamily="34" charset="0"/>
              <a:cs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ptos" panose="020B0004020202020204" pitchFamily="34" charset="0"/>
                <a:ea typeface="Aptos" panose="020B0004020202020204" pitchFamily="34" charset="0"/>
                <a:cs typeface="Aptos" panose="020B0004020202020204" pitchFamily="34" charset="0"/>
              </a:rPr>
              <a:t>Canada Section 232 Retaliatory List – March 13:  </a:t>
            </a:r>
            <a:r>
              <a:rPr lang="en-US" sz="1800" u="sng"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a:rPr>
              <a:t>List of products from the United States subject to 25 per cent tariffs effective March 13, 2025 - Canada.ca</a:t>
            </a:r>
            <a:endParaRPr lang="en-US" sz="1800" dirty="0">
              <a:effectLst/>
              <a:latin typeface="Aptos" panose="020B0004020202020204" pitchFamily="34" charset="0"/>
              <a:ea typeface="Aptos" panose="020B0004020202020204" pitchFamily="34" charset="0"/>
              <a:cs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ptos" panose="020B0004020202020204" pitchFamily="34" charset="0"/>
              <a:ea typeface="Aptos" panose="020B0004020202020204" pitchFamily="34" charset="0"/>
              <a:cs typeface="Aptos" panose="020B0004020202020204" pitchFamily="34" charset="0"/>
            </a:endParaRPr>
          </a:p>
          <a:p>
            <a:r>
              <a:rPr lang="en-US" sz="1800" dirty="0">
                <a:effectLst/>
                <a:latin typeface="Aptos" panose="020B0004020202020204" pitchFamily="34" charset="0"/>
                <a:ea typeface="Aptos" panose="020B0004020202020204" pitchFamily="34" charset="0"/>
                <a:cs typeface="Aptos" panose="020B0004020202020204" pitchFamily="34" charset="0"/>
              </a:rPr>
              <a:t>EU Section 232 Retaliatory Tariffs: </a:t>
            </a:r>
            <a:r>
              <a:rPr lang="en-US" sz="1800" b="0" i="0" u="sng" strike="noStrike" dirty="0">
                <a:solidFill>
                  <a:srgbClr val="467886"/>
                </a:solidFill>
                <a:effectLst/>
                <a:latin typeface="Aptos Narrow" panose="020B0004020202020204" pitchFamily="34" charset="0"/>
                <a:hlinkClick r:id="rId6"/>
              </a:rPr>
              <a:t>https://circabc.europa.eu/ui/group/e9d50ad8-e41f-4379-839a-fdfe08f0aa96/library/9f483239-477f-4f14-8e2a-a09e1edb1f3d/details?download=true</a:t>
            </a:r>
            <a:endParaRPr lang="en-US" sz="2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Aptos" panose="020B0004020202020204" pitchFamily="34" charset="0"/>
              <a:ea typeface="Aptos" panose="020B0004020202020204" pitchFamily="34" charset="0"/>
              <a:cs typeface="Aptos" panose="020B0004020202020204" pitchFamily="34" charset="0"/>
            </a:endParaRPr>
          </a:p>
          <a:p>
            <a:endParaRPr lang="en-US" dirty="0"/>
          </a:p>
        </p:txBody>
      </p:sp>
      <p:sp>
        <p:nvSpPr>
          <p:cNvPr id="4" name="Slide Number Placeholder 3"/>
          <p:cNvSpPr>
            <a:spLocks noGrp="1"/>
          </p:cNvSpPr>
          <p:nvPr>
            <p:ph type="sldNum" sz="quarter" idx="5"/>
          </p:nvPr>
        </p:nvSpPr>
        <p:spPr/>
        <p:txBody>
          <a:bodyPr/>
          <a:lstStyle/>
          <a:p>
            <a:fld id="{C95E2792-2C15-44AE-833D-603BEF0B3EB1}" type="slidenum">
              <a:rPr lang="en-US" smtClean="0"/>
              <a:t>7</a:t>
            </a:fld>
            <a:endParaRPr lang="en-US"/>
          </a:p>
        </p:txBody>
      </p:sp>
    </p:spTree>
    <p:extLst>
      <p:ext uri="{BB962C8B-B14F-4D97-AF65-F5344CB8AC3E}">
        <p14:creationId xmlns:p14="http://schemas.microsoft.com/office/powerpoint/2010/main" val="390245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Determines which tariffs will apply to imported goods, when they will be paid, and who will pay them.</a:t>
            </a:r>
          </a:p>
        </p:txBody>
      </p:sp>
      <p:sp>
        <p:nvSpPr>
          <p:cNvPr id="4" name="Slide Number Placeholder 3"/>
          <p:cNvSpPr>
            <a:spLocks noGrp="1"/>
          </p:cNvSpPr>
          <p:nvPr>
            <p:ph type="sldNum" sz="quarter" idx="5"/>
          </p:nvPr>
        </p:nvSpPr>
        <p:spPr/>
        <p:txBody>
          <a:bodyPr/>
          <a:lstStyle/>
          <a:p>
            <a:fld id="{C95E2792-2C15-44AE-833D-603BEF0B3EB1}" type="slidenum">
              <a:rPr lang="en-US" smtClean="0"/>
              <a:t>9</a:t>
            </a:fld>
            <a:endParaRPr lang="en-US"/>
          </a:p>
        </p:txBody>
      </p:sp>
    </p:spTree>
    <p:extLst>
      <p:ext uri="{BB962C8B-B14F-4D97-AF65-F5344CB8AC3E}">
        <p14:creationId xmlns:p14="http://schemas.microsoft.com/office/powerpoint/2010/main" val="13586770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5E2792-2C15-44AE-833D-603BEF0B3EB1}" type="slidenum">
              <a:rPr lang="en-US" smtClean="0"/>
              <a:t>16</a:t>
            </a:fld>
            <a:endParaRPr lang="en-US"/>
          </a:p>
        </p:txBody>
      </p:sp>
    </p:spTree>
    <p:extLst>
      <p:ext uri="{BB962C8B-B14F-4D97-AF65-F5344CB8AC3E}">
        <p14:creationId xmlns:p14="http://schemas.microsoft.com/office/powerpoint/2010/main" val="1086890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44239-E77A-2B71-FD26-7037AC090B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3F8290-C893-BA79-472B-60DBAF99B4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D8D012D-B9DF-AE0D-63AB-33E09C4AE772}"/>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5" name="Footer Placeholder 4">
            <a:extLst>
              <a:ext uri="{FF2B5EF4-FFF2-40B4-BE49-F238E27FC236}">
                <a16:creationId xmlns:a16="http://schemas.microsoft.com/office/drawing/2014/main" id="{767597A3-482E-EA3E-B9CF-B6CFA88A8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217B61-65C1-F29E-7B5D-4C4A9A386BF5}"/>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2280835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2D3DD-9467-88BA-8FC9-5477264118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D8AD0A-2B05-A4BF-67EB-CFEA4E0F26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E80BE6-F38B-82E4-46D1-59D80C5DFB01}"/>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5" name="Footer Placeholder 4">
            <a:extLst>
              <a:ext uri="{FF2B5EF4-FFF2-40B4-BE49-F238E27FC236}">
                <a16:creationId xmlns:a16="http://schemas.microsoft.com/office/drawing/2014/main" id="{CE1F60E7-9812-4394-B443-C3D7473637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9BCDC7-CCD7-A1FB-AC5A-4591BDC6BA3D}"/>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3508311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7ACC54-2ABC-CFEF-D745-8F17669062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2167E47-EC26-B1D0-9BFC-4363ECC654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B062ED-18BD-3420-3FC2-FB74818811BF}"/>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5" name="Footer Placeholder 4">
            <a:extLst>
              <a:ext uri="{FF2B5EF4-FFF2-40B4-BE49-F238E27FC236}">
                <a16:creationId xmlns:a16="http://schemas.microsoft.com/office/drawing/2014/main" id="{47242EE1-8FE7-7FBF-BFE5-E43EAAAD21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8911BC-F028-C4AA-63E1-C9E343E7D341}"/>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1642320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756AC-CD32-3CDB-489B-5F09A79CC8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9C21D2-AC7A-BA51-59E2-D352E6B2B88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87C58D-AEB8-32E6-F1E4-CB1A70FB79D9}"/>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5" name="Footer Placeholder 4">
            <a:extLst>
              <a:ext uri="{FF2B5EF4-FFF2-40B4-BE49-F238E27FC236}">
                <a16:creationId xmlns:a16="http://schemas.microsoft.com/office/drawing/2014/main" id="{1F23BB95-760E-2C37-8928-D7C7D9DF44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CA380B-1301-8D4E-B7C6-F2A3324A3646}"/>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3831302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A4A11-F286-12B4-AC0E-146713397B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9D63B89-A0F5-04AD-35A9-89100D7915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6BC665-CAAB-8A02-57EE-5D7EE0A839C6}"/>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5" name="Footer Placeholder 4">
            <a:extLst>
              <a:ext uri="{FF2B5EF4-FFF2-40B4-BE49-F238E27FC236}">
                <a16:creationId xmlns:a16="http://schemas.microsoft.com/office/drawing/2014/main" id="{58CB12A0-9320-7734-D643-9391E38208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2BE96-73E3-8B61-2628-E2797C9F7A09}"/>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1623079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3847B-A0ED-3B89-1E21-9864815874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3862B4-C22F-B0C1-3918-62EDE07542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1F7BA3-1990-95C9-1EAB-1E0EA6DB19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F34E7F-B783-BBB1-19E9-9EAAF48EDBF8}"/>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6" name="Footer Placeholder 5">
            <a:extLst>
              <a:ext uri="{FF2B5EF4-FFF2-40B4-BE49-F238E27FC236}">
                <a16:creationId xmlns:a16="http://schemas.microsoft.com/office/drawing/2014/main" id="{EAA9E680-4704-FF91-3864-193E3D7379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3C6C2F-2089-206A-ED0C-8A7E4FA0D670}"/>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2981615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F94DF-9701-7D81-5324-2702ADB2F2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E7ACA8-D154-E822-8BFE-7CA0CF1F3F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746E2C-DA90-1429-0613-8E666EB06F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D69C22-AEC9-2BD2-0CAB-B3C6AAD407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D73BE0-4BF3-EB86-817C-B00415480F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B0BACA-E26D-7798-D550-33EC6545B233}"/>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8" name="Footer Placeholder 7">
            <a:extLst>
              <a:ext uri="{FF2B5EF4-FFF2-40B4-BE49-F238E27FC236}">
                <a16:creationId xmlns:a16="http://schemas.microsoft.com/office/drawing/2014/main" id="{07ECD5E4-0691-B6E3-24C2-86C3321A264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CBB741-AC55-5F9E-AE02-1664E3CB16E3}"/>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254251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0FAC8-C9BC-0747-5753-18B6FB89E4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64944C-E0FE-3E23-9ACF-66B450915BBA}"/>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4" name="Footer Placeholder 3">
            <a:extLst>
              <a:ext uri="{FF2B5EF4-FFF2-40B4-BE49-F238E27FC236}">
                <a16:creationId xmlns:a16="http://schemas.microsoft.com/office/drawing/2014/main" id="{85D96F47-AFB2-15C8-DC1D-58E3F4DAF1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788C06-9BE7-9694-AAB3-1F458AB0EC21}"/>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3921224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2D5463-5474-190E-17AB-273CE9E2CC9B}"/>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3" name="Footer Placeholder 2">
            <a:extLst>
              <a:ext uri="{FF2B5EF4-FFF2-40B4-BE49-F238E27FC236}">
                <a16:creationId xmlns:a16="http://schemas.microsoft.com/office/drawing/2014/main" id="{F65EEFB8-374B-FF87-98BD-7F42E31397E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564631-3086-B56C-5220-BE43C833F684}"/>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3285216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B5C8C-0CFC-C9A3-E86A-669AC12A32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2CCD54-EED7-B936-781C-9C1FBCD6D5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C8D0F-43C1-E92D-7A26-882FBCF5AD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6C5C97-DEC6-D860-C6D9-4B540EEEF14C}"/>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6" name="Footer Placeholder 5">
            <a:extLst>
              <a:ext uri="{FF2B5EF4-FFF2-40B4-BE49-F238E27FC236}">
                <a16:creationId xmlns:a16="http://schemas.microsoft.com/office/drawing/2014/main" id="{77565F60-49E2-9540-AB66-427EE1F74F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717515-C706-479D-F101-3BB02781D5E9}"/>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781403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8342B-24A0-9277-BEC3-23319A9693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73F55DE-07DC-243E-2BF3-D40B43EAD9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2ED1D02-EE5E-ECAB-BB89-E11B244845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D6B600-96D0-66D4-9921-84A2E7461C0A}"/>
              </a:ext>
            </a:extLst>
          </p:cNvPr>
          <p:cNvSpPr>
            <a:spLocks noGrp="1"/>
          </p:cNvSpPr>
          <p:nvPr>
            <p:ph type="dt" sz="half" idx="10"/>
          </p:nvPr>
        </p:nvSpPr>
        <p:spPr/>
        <p:txBody>
          <a:bodyPr/>
          <a:lstStyle/>
          <a:p>
            <a:fld id="{3F44059B-6096-4BFA-9DFB-63DC205C4A6A}" type="datetimeFigureOut">
              <a:rPr lang="en-US" smtClean="0"/>
              <a:t>3/20/2025</a:t>
            </a:fld>
            <a:endParaRPr lang="en-US"/>
          </a:p>
        </p:txBody>
      </p:sp>
      <p:sp>
        <p:nvSpPr>
          <p:cNvPr id="6" name="Footer Placeholder 5">
            <a:extLst>
              <a:ext uri="{FF2B5EF4-FFF2-40B4-BE49-F238E27FC236}">
                <a16:creationId xmlns:a16="http://schemas.microsoft.com/office/drawing/2014/main" id="{4049380D-551F-F929-6693-74ED576C43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14657E-3AA8-D9E8-1AF9-D877AD87292F}"/>
              </a:ext>
            </a:extLst>
          </p:cNvPr>
          <p:cNvSpPr>
            <a:spLocks noGrp="1"/>
          </p:cNvSpPr>
          <p:nvPr>
            <p:ph type="sldNum" sz="quarter" idx="12"/>
          </p:nvPr>
        </p:nvSpPr>
        <p:spPr/>
        <p:txBody>
          <a:bodyPr/>
          <a:lstStyle/>
          <a:p>
            <a:fld id="{4776A8FA-2909-41A6-80E0-C26FCFBEBF8C}" type="slidenum">
              <a:rPr lang="en-US" smtClean="0"/>
              <a:t>‹#›</a:t>
            </a:fld>
            <a:endParaRPr lang="en-US"/>
          </a:p>
        </p:txBody>
      </p:sp>
    </p:spTree>
    <p:extLst>
      <p:ext uri="{BB962C8B-B14F-4D97-AF65-F5344CB8AC3E}">
        <p14:creationId xmlns:p14="http://schemas.microsoft.com/office/powerpoint/2010/main" val="1039956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7949E6-D848-4118-03B8-F23C5C1A56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F8E923-E7BF-28ED-C299-78769B96E9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77A307-6C1C-F2B5-28BB-0E0B28A104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F44059B-6096-4BFA-9DFB-63DC205C4A6A}" type="datetimeFigureOut">
              <a:rPr lang="en-US" smtClean="0"/>
              <a:t>3/20/2025</a:t>
            </a:fld>
            <a:endParaRPr lang="en-US"/>
          </a:p>
        </p:txBody>
      </p:sp>
      <p:sp>
        <p:nvSpPr>
          <p:cNvPr id="5" name="Footer Placeholder 4">
            <a:extLst>
              <a:ext uri="{FF2B5EF4-FFF2-40B4-BE49-F238E27FC236}">
                <a16:creationId xmlns:a16="http://schemas.microsoft.com/office/drawing/2014/main" id="{D6C5E188-868A-1E87-FA7A-753CAF9636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AD4B561-BF53-C584-D599-62859F80B9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776A8FA-2909-41A6-80E0-C26FCFBEBF8C}" type="slidenum">
              <a:rPr lang="en-US" smtClean="0"/>
              <a:t>‹#›</a:t>
            </a:fld>
            <a:endParaRPr lang="en-US"/>
          </a:p>
        </p:txBody>
      </p:sp>
    </p:spTree>
    <p:extLst>
      <p:ext uri="{BB962C8B-B14F-4D97-AF65-F5344CB8AC3E}">
        <p14:creationId xmlns:p14="http://schemas.microsoft.com/office/powerpoint/2010/main" val="2675226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29.jpe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indianadec.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F0A604E4-7307-451C-93BE-F1F7E1BF3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F7F3A0AA-35E5-4085-942B-737839030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82344"/>
            <a:ext cx="12191998" cy="159074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9" name="Rectangle 2058">
            <a:extLst>
              <a:ext uri="{FF2B5EF4-FFF2-40B4-BE49-F238E27FC236}">
                <a16:creationId xmlns:a16="http://schemas.microsoft.com/office/drawing/2014/main" id="{402F5C38-C747-4173-ABBF-656E39E82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8115300" cy="1590742"/>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12191998" cy="1590742"/>
          </a:xfrm>
          <a:prstGeom prst="rect">
            <a:avLst/>
          </a:prstGeom>
          <a:gradFill>
            <a:gsLst>
              <a:gs pos="0">
                <a:srgbClr val="000000">
                  <a:alpha val="71765"/>
                </a:srgbClr>
              </a:gs>
              <a:gs pos="100000">
                <a:schemeClr val="accent1">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5CF64D74-FDB7-60B5-D310-5D3A1A3ADA74}"/>
              </a:ext>
            </a:extLst>
          </p:cNvPr>
          <p:cNvSpPr>
            <a:spLocks noGrp="1"/>
          </p:cNvSpPr>
          <p:nvPr>
            <p:ph type="ctrTitle"/>
          </p:nvPr>
        </p:nvSpPr>
        <p:spPr>
          <a:xfrm>
            <a:off x="699714" y="5490971"/>
            <a:ext cx="6962072" cy="1159200"/>
          </a:xfrm>
        </p:spPr>
        <p:txBody>
          <a:bodyPr anchor="ctr">
            <a:normAutofit/>
          </a:bodyPr>
          <a:lstStyle/>
          <a:p>
            <a:pPr algn="l"/>
            <a:r>
              <a:rPr lang="en-US" sz="3700">
                <a:solidFill>
                  <a:srgbClr val="FFFFFF"/>
                </a:solidFill>
              </a:rPr>
              <a:t>Navigating the Current Trade Environment</a:t>
            </a:r>
          </a:p>
        </p:txBody>
      </p:sp>
      <p:sp>
        <p:nvSpPr>
          <p:cNvPr id="5" name="Subtitle 4">
            <a:extLst>
              <a:ext uri="{FF2B5EF4-FFF2-40B4-BE49-F238E27FC236}">
                <a16:creationId xmlns:a16="http://schemas.microsoft.com/office/drawing/2014/main" id="{12B6C92E-9CE9-4B86-0A92-A61F562C3EBB}"/>
              </a:ext>
            </a:extLst>
          </p:cNvPr>
          <p:cNvSpPr>
            <a:spLocks noGrp="1"/>
          </p:cNvSpPr>
          <p:nvPr>
            <p:ph type="subTitle" idx="1"/>
          </p:nvPr>
        </p:nvSpPr>
        <p:spPr>
          <a:xfrm>
            <a:off x="8456522" y="5633765"/>
            <a:ext cx="3408555" cy="873612"/>
          </a:xfrm>
        </p:spPr>
        <p:txBody>
          <a:bodyPr anchor="ctr">
            <a:normAutofit/>
          </a:bodyPr>
          <a:lstStyle/>
          <a:p>
            <a:pPr algn="l"/>
            <a:r>
              <a:rPr lang="en-US" sz="2000" dirty="0">
                <a:solidFill>
                  <a:srgbClr val="FFFFFF"/>
                </a:solidFill>
              </a:rPr>
              <a:t>March 20, 2025</a:t>
            </a:r>
          </a:p>
        </p:txBody>
      </p:sp>
      <p:pic>
        <p:nvPicPr>
          <p:cNvPr id="2050" name="Picture 2">
            <a:extLst>
              <a:ext uri="{FF2B5EF4-FFF2-40B4-BE49-F238E27FC236}">
                <a16:creationId xmlns:a16="http://schemas.microsoft.com/office/drawing/2014/main" id="{9D91755A-4894-9FFB-11BF-5943CE4119B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8535" y="710547"/>
            <a:ext cx="11327549" cy="38796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6732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1015D29-71AD-805A-519A-0077FA01376B}"/>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Tariff Mitigation Strategies</a:t>
            </a:r>
          </a:p>
        </p:txBody>
      </p:sp>
      <p:graphicFrame>
        <p:nvGraphicFramePr>
          <p:cNvPr id="5" name="Content Placeholder 2">
            <a:extLst>
              <a:ext uri="{FF2B5EF4-FFF2-40B4-BE49-F238E27FC236}">
                <a16:creationId xmlns:a16="http://schemas.microsoft.com/office/drawing/2014/main" id="{767EB398-2048-7897-9A75-22184DA09D7F}"/>
              </a:ext>
            </a:extLst>
          </p:cNvPr>
          <p:cNvGraphicFramePr>
            <a:graphicFrameLocks noGrp="1"/>
          </p:cNvGraphicFramePr>
          <p:nvPr>
            <p:ph idx="1"/>
            <p:extLst>
              <p:ext uri="{D42A27DB-BD31-4B8C-83A1-F6EECF244321}">
                <p14:modId xmlns:p14="http://schemas.microsoft.com/office/powerpoint/2010/main" val="2823300817"/>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1989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E7AE22-6CBA-234C-499F-6A65676A74E6}"/>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Duty Drawback</a:t>
            </a:r>
          </a:p>
        </p:txBody>
      </p:sp>
      <p:graphicFrame>
        <p:nvGraphicFramePr>
          <p:cNvPr id="22" name="Content Placeholder 2">
            <a:extLst>
              <a:ext uri="{FF2B5EF4-FFF2-40B4-BE49-F238E27FC236}">
                <a16:creationId xmlns:a16="http://schemas.microsoft.com/office/drawing/2014/main" id="{6BBB84D9-8CF8-5D32-028B-2C42560800A4}"/>
              </a:ext>
            </a:extLst>
          </p:cNvPr>
          <p:cNvGraphicFramePr>
            <a:graphicFrameLocks noGrp="1"/>
          </p:cNvGraphicFramePr>
          <p:nvPr>
            <p:ph idx="1"/>
            <p:extLst>
              <p:ext uri="{D42A27DB-BD31-4B8C-83A1-F6EECF244321}">
                <p14:modId xmlns:p14="http://schemas.microsoft.com/office/powerpoint/2010/main" val="1410192682"/>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1041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659F123-5182-9D5A-2EC4-B5129610B303}"/>
              </a:ext>
            </a:extLst>
          </p:cNvPr>
          <p:cNvSpPr>
            <a:spLocks noGrp="1"/>
          </p:cNvSpPr>
          <p:nvPr>
            <p:ph type="title"/>
          </p:nvPr>
        </p:nvSpPr>
        <p:spPr>
          <a:xfrm>
            <a:off x="1371597" y="348865"/>
            <a:ext cx="10044023" cy="877729"/>
          </a:xfrm>
        </p:spPr>
        <p:txBody>
          <a:bodyPr anchor="ctr">
            <a:normAutofit/>
          </a:bodyPr>
          <a:lstStyle/>
          <a:p>
            <a:r>
              <a:rPr lang="en-US" sz="4000" dirty="0">
                <a:solidFill>
                  <a:srgbClr val="FFFFFF"/>
                </a:solidFill>
              </a:rPr>
              <a:t>What is A Foreign Trade Zone</a:t>
            </a:r>
          </a:p>
        </p:txBody>
      </p:sp>
      <p:graphicFrame>
        <p:nvGraphicFramePr>
          <p:cNvPr id="5" name="Content Placeholder 2">
            <a:extLst>
              <a:ext uri="{FF2B5EF4-FFF2-40B4-BE49-F238E27FC236}">
                <a16:creationId xmlns:a16="http://schemas.microsoft.com/office/drawing/2014/main" id="{D27D8767-0162-5CFF-E561-5D640A874E79}"/>
              </a:ext>
            </a:extLst>
          </p:cNvPr>
          <p:cNvGraphicFramePr>
            <a:graphicFrameLocks noGrp="1"/>
          </p:cNvGraphicFramePr>
          <p:nvPr>
            <p:ph idx="1"/>
            <p:extLst>
              <p:ext uri="{D42A27DB-BD31-4B8C-83A1-F6EECF244321}">
                <p14:modId xmlns:p14="http://schemas.microsoft.com/office/powerpoint/2010/main" val="2743380320"/>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333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F32DCF7-833A-CF3D-DB39-57FAD5E8DBC4}"/>
              </a:ext>
            </a:extLst>
          </p:cNvPr>
          <p:cNvPicPr>
            <a:picLocks noChangeAspect="1"/>
          </p:cNvPicPr>
          <p:nvPr/>
        </p:nvPicPr>
        <p:blipFill>
          <a:blip r:embed="rId2">
            <a:duotone>
              <a:prstClr val="black"/>
              <a:schemeClr val="tx2">
                <a:tint val="45000"/>
                <a:satMod val="400000"/>
              </a:schemeClr>
            </a:duotone>
            <a:alphaModFix amt="25000"/>
          </a:blip>
          <a:srcRect t="2390" b="13341"/>
          <a:stretch/>
        </p:blipFill>
        <p:spPr>
          <a:xfrm>
            <a:off x="20" y="10"/>
            <a:ext cx="12191980" cy="6857990"/>
          </a:xfrm>
          <a:prstGeom prst="rect">
            <a:avLst/>
          </a:prstGeom>
        </p:spPr>
      </p:pic>
      <p:sp>
        <p:nvSpPr>
          <p:cNvPr id="2" name="Title 1">
            <a:extLst>
              <a:ext uri="{FF2B5EF4-FFF2-40B4-BE49-F238E27FC236}">
                <a16:creationId xmlns:a16="http://schemas.microsoft.com/office/drawing/2014/main" id="{3C8F3994-3E35-F144-FDCA-DD4DB42092DE}"/>
              </a:ext>
            </a:extLst>
          </p:cNvPr>
          <p:cNvSpPr>
            <a:spLocks noGrp="1"/>
          </p:cNvSpPr>
          <p:nvPr>
            <p:ph type="title"/>
          </p:nvPr>
        </p:nvSpPr>
        <p:spPr>
          <a:xfrm>
            <a:off x="838200" y="365125"/>
            <a:ext cx="10515600" cy="1325563"/>
          </a:xfrm>
        </p:spPr>
        <p:txBody>
          <a:bodyPr>
            <a:normAutofit/>
          </a:bodyPr>
          <a:lstStyle/>
          <a:p>
            <a:r>
              <a:rPr lang="en-US" dirty="0"/>
              <a:t>How do I Save Money and Time?</a:t>
            </a:r>
          </a:p>
        </p:txBody>
      </p:sp>
      <p:graphicFrame>
        <p:nvGraphicFramePr>
          <p:cNvPr id="16" name="Content Placeholder 2">
            <a:extLst>
              <a:ext uri="{FF2B5EF4-FFF2-40B4-BE49-F238E27FC236}">
                <a16:creationId xmlns:a16="http://schemas.microsoft.com/office/drawing/2014/main" id="{888F6C08-3F9D-6F4B-139D-E786C83E4502}"/>
              </a:ext>
            </a:extLst>
          </p:cNvPr>
          <p:cNvGraphicFramePr>
            <a:graphicFrameLocks noGrp="1"/>
          </p:cNvGraphicFramePr>
          <p:nvPr>
            <p:ph idx="1"/>
            <p:extLst>
              <p:ext uri="{D42A27DB-BD31-4B8C-83A1-F6EECF244321}">
                <p14:modId xmlns:p14="http://schemas.microsoft.com/office/powerpoint/2010/main" val="14430628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84171272"/>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4FE184-7E93-D628-2C09-F0C2FC5BEF30}"/>
              </a:ext>
            </a:extLst>
          </p:cNvPr>
          <p:cNvSpPr>
            <a:spLocks noGrp="1"/>
          </p:cNvSpPr>
          <p:nvPr>
            <p:ph type="title"/>
          </p:nvPr>
        </p:nvSpPr>
        <p:spPr>
          <a:xfrm>
            <a:off x="838200" y="459863"/>
            <a:ext cx="10515600" cy="1004594"/>
          </a:xfrm>
        </p:spPr>
        <p:txBody>
          <a:bodyPr>
            <a:normAutofit/>
          </a:bodyPr>
          <a:lstStyle/>
          <a:p>
            <a:pPr algn="ctr"/>
            <a:r>
              <a:rPr lang="en-US">
                <a:solidFill>
                  <a:srgbClr val="FFFFFF"/>
                </a:solidFill>
              </a:rPr>
              <a:t>FTZ Process</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7DDD8710-5944-30DE-EA3B-878256845D4D}"/>
              </a:ext>
            </a:extLst>
          </p:cNvPr>
          <p:cNvGraphicFramePr>
            <a:graphicFrameLocks noGrp="1"/>
          </p:cNvGraphicFramePr>
          <p:nvPr>
            <p:ph idx="1"/>
            <p:extLst>
              <p:ext uri="{D42A27DB-BD31-4B8C-83A1-F6EECF244321}">
                <p14:modId xmlns:p14="http://schemas.microsoft.com/office/powerpoint/2010/main" val="560720827"/>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2150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5">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Arc 27">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9CF4A51-7148-5B70-2F18-44292B870280}"/>
              </a:ext>
            </a:extLst>
          </p:cNvPr>
          <p:cNvSpPr>
            <a:spLocks noGrp="1"/>
          </p:cNvSpPr>
          <p:nvPr>
            <p:ph type="title"/>
          </p:nvPr>
        </p:nvSpPr>
        <p:spPr>
          <a:xfrm>
            <a:off x="838201" y="479493"/>
            <a:ext cx="5257800" cy="1325563"/>
          </a:xfrm>
        </p:spPr>
        <p:txBody>
          <a:bodyPr>
            <a:normAutofit/>
          </a:bodyPr>
          <a:lstStyle/>
          <a:p>
            <a:r>
              <a:rPr lang="en-US"/>
              <a:t>FTZ Feasibility Study</a:t>
            </a:r>
          </a:p>
        </p:txBody>
      </p:sp>
      <p:sp>
        <p:nvSpPr>
          <p:cNvPr id="3" name="Content Placeholder 2">
            <a:extLst>
              <a:ext uri="{FF2B5EF4-FFF2-40B4-BE49-F238E27FC236}">
                <a16:creationId xmlns:a16="http://schemas.microsoft.com/office/drawing/2014/main" id="{9D9E6A7B-44F7-0EC4-EAB3-C62A8DA0B560}"/>
              </a:ext>
            </a:extLst>
          </p:cNvPr>
          <p:cNvSpPr>
            <a:spLocks noGrp="1"/>
          </p:cNvSpPr>
          <p:nvPr>
            <p:ph idx="1"/>
          </p:nvPr>
        </p:nvSpPr>
        <p:spPr>
          <a:xfrm>
            <a:off x="838201" y="1984443"/>
            <a:ext cx="5257800" cy="4192520"/>
          </a:xfrm>
        </p:spPr>
        <p:txBody>
          <a:bodyPr>
            <a:normAutofit/>
          </a:bodyPr>
          <a:lstStyle/>
          <a:p>
            <a:r>
              <a:rPr lang="en-US" sz="1800">
                <a:latin typeface="Arial Narrow" panose="020B0604020202020204" pitchFamily="34" charset="0"/>
                <a:cs typeface="Arial Narrow" panose="020B0604020202020204" pitchFamily="34" charset="0"/>
              </a:rPr>
              <a:t>Importers can realize substantial time and financial savings via the</a:t>
            </a:r>
            <a:br>
              <a:rPr lang="en-US" sz="1800">
                <a:latin typeface="Arial Narrow" panose="020B0604020202020204" pitchFamily="34" charset="0"/>
                <a:cs typeface="Arial Narrow" panose="020B0604020202020204" pitchFamily="34" charset="0"/>
              </a:rPr>
            </a:br>
            <a:r>
              <a:rPr lang="en-US" sz="1800" b="1">
                <a:latin typeface="Futura" panose="020B0602020204020303" pitchFamily="34" charset="-79"/>
                <a:cs typeface="Futura" panose="020B0602020204020303" pitchFamily="34" charset="-79"/>
              </a:rPr>
              <a:t>Foreign Trade Zone (FTZ)</a:t>
            </a:r>
            <a:r>
              <a:rPr lang="en-US" sz="1800">
                <a:latin typeface="Arial Narrow" panose="020B0604020202020204" pitchFamily="34" charset="0"/>
                <a:cs typeface="Arial Narrow" panose="020B0604020202020204" pitchFamily="34" charset="0"/>
              </a:rPr>
              <a:t>, a federal program designed</a:t>
            </a:r>
            <a:br>
              <a:rPr lang="en-US" sz="1800">
                <a:latin typeface="Arial Narrow" panose="020B0604020202020204" pitchFamily="34" charset="0"/>
                <a:cs typeface="Arial Narrow" panose="020B0604020202020204" pitchFamily="34" charset="0"/>
              </a:rPr>
            </a:br>
            <a:r>
              <a:rPr lang="en-US" sz="1800">
                <a:latin typeface="Arial Narrow" panose="020B0604020202020204" pitchFamily="34" charset="0"/>
                <a:cs typeface="Arial Narrow" panose="020B0604020202020204" pitchFamily="34" charset="0"/>
              </a:rPr>
              <a:t>to support American business and job growth. How much will you save?</a:t>
            </a:r>
            <a:br>
              <a:rPr lang="en-US" sz="1800">
                <a:latin typeface="Arial Narrow" panose="020B0604020202020204" pitchFamily="34" charset="0"/>
                <a:cs typeface="Arial Narrow" panose="020B0604020202020204" pitchFamily="34" charset="0"/>
              </a:rPr>
            </a:br>
            <a:r>
              <a:rPr lang="en-US" sz="1800">
                <a:latin typeface="Arial Narrow" panose="020B0604020202020204" pitchFamily="34" charset="0"/>
                <a:cs typeface="Arial Narrow" panose="020B0604020202020204" pitchFamily="34" charset="0"/>
              </a:rPr>
              <a:t>We recommend contacting a qualified FTZ consultant for</a:t>
            </a:r>
            <a:br>
              <a:rPr lang="en-US" sz="1800">
                <a:latin typeface="Arial Narrow" panose="020B0604020202020204" pitchFamily="34" charset="0"/>
                <a:cs typeface="Arial Narrow" panose="020B0604020202020204" pitchFamily="34" charset="0"/>
              </a:rPr>
            </a:br>
            <a:r>
              <a:rPr lang="en-US" sz="1800">
                <a:latin typeface="Arial Narrow" panose="020B0604020202020204" pitchFamily="34" charset="0"/>
                <a:cs typeface="Arial Narrow" panose="020B0604020202020204" pitchFamily="34" charset="0"/>
              </a:rPr>
              <a:t>a cost-benefit analysis. </a:t>
            </a:r>
          </a:p>
          <a:p>
            <a:r>
              <a:rPr lang="en-US" sz="1800">
                <a:latin typeface="Arial Narrow" panose="020B0604020202020204" pitchFamily="34" charset="0"/>
                <a:cs typeface="Arial Narrow" panose="020B0604020202020204" pitchFamily="34" charset="0"/>
              </a:rPr>
              <a:t>The cost-benefit analysis will help American-based businesses make</a:t>
            </a:r>
            <a:br>
              <a:rPr lang="en-US" sz="1800">
                <a:latin typeface="Arial Narrow" panose="020B0604020202020204" pitchFamily="34" charset="0"/>
                <a:cs typeface="Arial Narrow" panose="020B0604020202020204" pitchFamily="34" charset="0"/>
              </a:rPr>
            </a:br>
            <a:r>
              <a:rPr lang="en-US" sz="1800">
                <a:latin typeface="Arial Narrow" panose="020B0604020202020204" pitchFamily="34" charset="0"/>
                <a:cs typeface="Arial Narrow" panose="020B0604020202020204" pitchFamily="34" charset="0"/>
              </a:rPr>
              <a:t>an informed decision about participation in the FTZ program. </a:t>
            </a:r>
          </a:p>
          <a:p>
            <a:r>
              <a:rPr lang="en-US" sz="1800">
                <a:latin typeface="Arial Narrow" panose="020B0604020202020204" pitchFamily="34" charset="0"/>
                <a:cs typeface="Arial Narrow" panose="020B0604020202020204" pitchFamily="34" charset="0"/>
              </a:rPr>
              <a:t>This report, outlining the bottom-line savings + intangibles = your net benefit</a:t>
            </a:r>
            <a:endParaRPr lang="en-US" sz="1800"/>
          </a:p>
        </p:txBody>
      </p:sp>
      <p:grpSp>
        <p:nvGrpSpPr>
          <p:cNvPr id="4" name="Group 3">
            <a:extLst>
              <a:ext uri="{FF2B5EF4-FFF2-40B4-BE49-F238E27FC236}">
                <a16:creationId xmlns:a16="http://schemas.microsoft.com/office/drawing/2014/main" id="{A3B17A9C-01EA-0D5F-B582-69BF41C79D31}"/>
              </a:ext>
            </a:extLst>
          </p:cNvPr>
          <p:cNvGrpSpPr/>
          <p:nvPr/>
        </p:nvGrpSpPr>
        <p:grpSpPr>
          <a:xfrm>
            <a:off x="6944750" y="520749"/>
            <a:ext cx="3969986" cy="5643794"/>
            <a:chOff x="5613236" y="777239"/>
            <a:chExt cx="2749731" cy="3909061"/>
          </a:xfrm>
        </p:grpSpPr>
        <p:sp>
          <p:nvSpPr>
            <p:cNvPr id="5" name="Rounded Rectangle 27">
              <a:extLst>
                <a:ext uri="{FF2B5EF4-FFF2-40B4-BE49-F238E27FC236}">
                  <a16:creationId xmlns:a16="http://schemas.microsoft.com/office/drawing/2014/main" id="{D5082C0A-BF7C-89EB-3A71-B3690CB6429D}"/>
                </a:ext>
              </a:extLst>
            </p:cNvPr>
            <p:cNvSpPr/>
            <p:nvPr/>
          </p:nvSpPr>
          <p:spPr>
            <a:xfrm>
              <a:off x="5613236" y="777239"/>
              <a:ext cx="2749731" cy="3909061"/>
            </a:xfrm>
            <a:prstGeom prst="roundRect">
              <a:avLst>
                <a:gd name="adj" fmla="val 4245"/>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pic>
          <p:nvPicPr>
            <p:cNvPr id="6" name="Picture 5" descr="A purple circle with black background&#10;&#10;Description automatically generated">
              <a:extLst>
                <a:ext uri="{FF2B5EF4-FFF2-40B4-BE49-F238E27FC236}">
                  <a16:creationId xmlns:a16="http://schemas.microsoft.com/office/drawing/2014/main" id="{7C8E42E1-1C24-F5E0-D082-D3064632C4BB}"/>
                </a:ext>
              </a:extLst>
            </p:cNvPr>
            <p:cNvPicPr>
              <a:picLocks noChangeAspect="1"/>
            </p:cNvPicPr>
            <p:nvPr/>
          </p:nvPicPr>
          <p:blipFill>
            <a:blip r:embed="rId2"/>
            <a:stretch>
              <a:fillRect/>
            </a:stretch>
          </p:blipFill>
          <p:spPr>
            <a:xfrm>
              <a:off x="6118677" y="889121"/>
              <a:ext cx="1738848" cy="614744"/>
            </a:xfrm>
            <a:prstGeom prst="rect">
              <a:avLst/>
            </a:prstGeom>
          </p:spPr>
        </p:pic>
        <p:sp>
          <p:nvSpPr>
            <p:cNvPr id="8" name="TextBox 7">
              <a:extLst>
                <a:ext uri="{FF2B5EF4-FFF2-40B4-BE49-F238E27FC236}">
                  <a16:creationId xmlns:a16="http://schemas.microsoft.com/office/drawing/2014/main" id="{A9E6A4FB-D49E-3C7D-95B2-401F517C3CC6}"/>
                </a:ext>
              </a:extLst>
            </p:cNvPr>
            <p:cNvSpPr txBox="1"/>
            <p:nvPr/>
          </p:nvSpPr>
          <p:spPr>
            <a:xfrm>
              <a:off x="5732116" y="1508033"/>
              <a:ext cx="2511970" cy="530770"/>
            </a:xfrm>
            <a:prstGeom prst="rect">
              <a:avLst/>
            </a:prstGeom>
            <a:noFill/>
          </p:spPr>
          <p:txBody>
            <a:bodyPr wrap="square">
              <a:spAutoFit/>
            </a:bodyPr>
            <a:lstStyle/>
            <a:p>
              <a:pPr algn="ctr" defTabSz="987552">
                <a:spcAft>
                  <a:spcPts val="600"/>
                </a:spcAft>
              </a:pPr>
              <a:r>
                <a:rPr lang="en-US" sz="1440" b="1" kern="1200">
                  <a:solidFill>
                    <a:schemeClr val="tx1">
                      <a:lumMod val="65000"/>
                      <a:lumOff val="35000"/>
                    </a:schemeClr>
                  </a:solidFill>
                  <a:latin typeface="+mn-lt"/>
                  <a:ea typeface="+mn-ea"/>
                  <a:cs typeface="Futura" panose="020B0602020204020303" pitchFamily="34" charset="-79"/>
                </a:rPr>
                <a:t>INzone, central Indiana’s FTZ Administrator, pays for your confidential analysis, up to:</a:t>
              </a:r>
              <a:endParaRPr lang="en-US" sz="1333" b="1">
                <a:solidFill>
                  <a:schemeClr val="tx1">
                    <a:lumMod val="65000"/>
                    <a:lumOff val="35000"/>
                  </a:schemeClr>
                </a:solidFill>
                <a:latin typeface="Futura" panose="020B0602020204020303" pitchFamily="34" charset="-79"/>
                <a:cs typeface="Futura" panose="020B0602020204020303" pitchFamily="34" charset="-79"/>
              </a:endParaRPr>
            </a:p>
          </p:txBody>
        </p:sp>
        <p:sp>
          <p:nvSpPr>
            <p:cNvPr id="9" name="TextBox 8">
              <a:extLst>
                <a:ext uri="{FF2B5EF4-FFF2-40B4-BE49-F238E27FC236}">
                  <a16:creationId xmlns:a16="http://schemas.microsoft.com/office/drawing/2014/main" id="{3E47FAFF-712C-83FA-6648-08573F077920}"/>
                </a:ext>
              </a:extLst>
            </p:cNvPr>
            <p:cNvSpPr txBox="1"/>
            <p:nvPr/>
          </p:nvSpPr>
          <p:spPr>
            <a:xfrm>
              <a:off x="5972748" y="2234874"/>
              <a:ext cx="2030706" cy="1652375"/>
            </a:xfrm>
            <a:prstGeom prst="rect">
              <a:avLst/>
            </a:prstGeom>
            <a:noFill/>
          </p:spPr>
          <p:txBody>
            <a:bodyPr wrap="square">
              <a:spAutoFit/>
            </a:bodyPr>
            <a:lstStyle/>
            <a:p>
              <a:pPr algn="ctr" defTabSz="987552">
                <a:spcAft>
                  <a:spcPts val="600"/>
                </a:spcAft>
              </a:pPr>
              <a:r>
                <a:rPr lang="en-US" sz="1728" b="1" kern="1200">
                  <a:solidFill>
                    <a:srgbClr val="5C3896"/>
                  </a:solidFill>
                  <a:latin typeface="+mn-lt"/>
                  <a:ea typeface="+mn-ea"/>
                  <a:cs typeface="Futura" panose="020B0602020204020303" pitchFamily="34" charset="-79"/>
                </a:rPr>
                <a:t>DISTRIBUTION:</a:t>
              </a:r>
            </a:p>
            <a:p>
              <a:pPr algn="ctr" defTabSz="987552">
                <a:spcAft>
                  <a:spcPts val="600"/>
                </a:spcAft>
              </a:pPr>
              <a:r>
                <a:rPr lang="en-US" sz="5184" b="1" kern="1200">
                  <a:solidFill>
                    <a:srgbClr val="5C3896"/>
                  </a:solidFill>
                  <a:latin typeface="+mn-lt"/>
                  <a:ea typeface="+mn-ea"/>
                  <a:cs typeface="Futura" panose="020B0602020204020303" pitchFamily="34" charset="-79"/>
                </a:rPr>
                <a:t>$2,500</a:t>
              </a:r>
            </a:p>
            <a:p>
              <a:pPr algn="ctr" defTabSz="987552">
                <a:lnSpc>
                  <a:spcPts val="1180"/>
                </a:lnSpc>
                <a:spcAft>
                  <a:spcPts val="600"/>
                </a:spcAft>
              </a:pPr>
              <a:endParaRPr lang="en-US" sz="1584" b="1" kern="1200">
                <a:solidFill>
                  <a:srgbClr val="5C3896"/>
                </a:solidFill>
                <a:latin typeface="+mn-lt"/>
                <a:ea typeface="+mn-ea"/>
                <a:cs typeface="Futura" panose="020B0602020204020303" pitchFamily="34" charset="-79"/>
              </a:endParaRPr>
            </a:p>
            <a:p>
              <a:pPr algn="ctr" defTabSz="987552">
                <a:spcAft>
                  <a:spcPts val="600"/>
                </a:spcAft>
              </a:pPr>
              <a:r>
                <a:rPr lang="en-US" sz="1728" b="1" kern="1200">
                  <a:solidFill>
                    <a:srgbClr val="5C3896"/>
                  </a:solidFill>
                  <a:latin typeface="+mn-lt"/>
                  <a:ea typeface="+mn-ea"/>
                  <a:cs typeface="Futura" panose="020B0602020204020303" pitchFamily="34" charset="-79"/>
                </a:rPr>
                <a:t>MANUFACTURING:</a:t>
              </a:r>
            </a:p>
            <a:p>
              <a:pPr algn="ctr" defTabSz="987552">
                <a:spcAft>
                  <a:spcPts val="600"/>
                </a:spcAft>
              </a:pPr>
              <a:r>
                <a:rPr lang="en-US" sz="5184" b="1" kern="1200">
                  <a:solidFill>
                    <a:srgbClr val="5C3896"/>
                  </a:solidFill>
                  <a:latin typeface="+mn-lt"/>
                  <a:ea typeface="+mn-ea"/>
                  <a:cs typeface="Futura" panose="020B0602020204020303" pitchFamily="34" charset="-79"/>
                </a:rPr>
                <a:t>$5,000</a:t>
              </a:r>
              <a:endParaRPr lang="en-US" sz="4800" b="1">
                <a:solidFill>
                  <a:srgbClr val="5C3896"/>
                </a:solidFill>
                <a:latin typeface="Futura" panose="020B0602020204020303" pitchFamily="34" charset="-79"/>
                <a:cs typeface="Futura" panose="020B0602020204020303" pitchFamily="34" charset="-79"/>
              </a:endParaRPr>
            </a:p>
          </p:txBody>
        </p:sp>
        <p:sp>
          <p:nvSpPr>
            <p:cNvPr id="11" name="TextBox 10">
              <a:extLst>
                <a:ext uri="{FF2B5EF4-FFF2-40B4-BE49-F238E27FC236}">
                  <a16:creationId xmlns:a16="http://schemas.microsoft.com/office/drawing/2014/main" id="{77F2BCC0-5666-FD6A-23D8-09BC1BF46741}"/>
                </a:ext>
              </a:extLst>
            </p:cNvPr>
            <p:cNvSpPr txBox="1"/>
            <p:nvPr/>
          </p:nvSpPr>
          <p:spPr>
            <a:xfrm>
              <a:off x="5799893" y="4023704"/>
              <a:ext cx="2376417" cy="484748"/>
            </a:xfrm>
            <a:prstGeom prst="rect">
              <a:avLst/>
            </a:prstGeom>
            <a:noFill/>
          </p:spPr>
          <p:txBody>
            <a:bodyPr wrap="square">
              <a:spAutoFit/>
            </a:bodyPr>
            <a:lstStyle/>
            <a:p>
              <a:pPr algn="ctr" defTabSz="987552" fontAlgn="base">
                <a:spcAft>
                  <a:spcPts val="600"/>
                </a:spcAft>
              </a:pPr>
              <a:r>
                <a:rPr lang="en-US" sz="1296" kern="1200">
                  <a:solidFill>
                    <a:schemeClr val="tx1">
                      <a:lumMod val="65000"/>
                      <a:lumOff val="35000"/>
                    </a:schemeClr>
                  </a:solidFill>
                  <a:latin typeface="Arial Narrow" panose="020B0604020202020204" pitchFamily="34" charset="0"/>
                  <a:ea typeface="+mn-ea"/>
                  <a:cs typeface="+mn-cs"/>
                </a:rPr>
                <a:t>You may choose any FTZ-qualified consultant. Our website provides a list of consultants with whom our current and past customers have worked.</a:t>
              </a:r>
              <a:endParaRPr lang="en-US" sz="1200">
                <a:solidFill>
                  <a:schemeClr val="tx1">
                    <a:lumMod val="65000"/>
                    <a:lumOff val="35000"/>
                  </a:schemeClr>
                </a:solidFill>
                <a:latin typeface="Arial Narrow" panose="020B0604020202020204" pitchFamily="34" charset="0"/>
                <a:cs typeface="Arial Narrow" panose="020B0604020202020204" pitchFamily="34" charset="0"/>
              </a:endParaRPr>
            </a:p>
          </p:txBody>
        </p:sp>
        <p:cxnSp>
          <p:nvCxnSpPr>
            <p:cNvPr id="13" name="Straight Connector 12">
              <a:extLst>
                <a:ext uri="{FF2B5EF4-FFF2-40B4-BE49-F238E27FC236}">
                  <a16:creationId xmlns:a16="http://schemas.microsoft.com/office/drawing/2014/main" id="{95DAF3E8-FB49-F75F-91FF-673E73515016}"/>
                </a:ext>
              </a:extLst>
            </p:cNvPr>
            <p:cNvCxnSpPr>
              <a:cxnSpLocks/>
            </p:cNvCxnSpPr>
            <p:nvPr/>
          </p:nvCxnSpPr>
          <p:spPr>
            <a:xfrm flipH="1">
              <a:off x="5843192" y="2120540"/>
              <a:ext cx="2289819" cy="0"/>
            </a:xfrm>
            <a:prstGeom prst="line">
              <a:avLst/>
            </a:prstGeom>
            <a:ln cap="rnd">
              <a:solidFill>
                <a:srgbClr val="5C3896"/>
              </a:solidFill>
              <a:prstDash val="sysDot"/>
            </a:ln>
            <a:effectLst/>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B861D757-EF5A-2303-87E1-31070FD43C6D}"/>
                </a:ext>
              </a:extLst>
            </p:cNvPr>
            <p:cNvCxnSpPr>
              <a:cxnSpLocks/>
            </p:cNvCxnSpPr>
            <p:nvPr/>
          </p:nvCxnSpPr>
          <p:spPr>
            <a:xfrm flipH="1">
              <a:off x="5843192" y="3976476"/>
              <a:ext cx="2289819" cy="0"/>
            </a:xfrm>
            <a:prstGeom prst="line">
              <a:avLst/>
            </a:prstGeom>
            <a:ln cap="rnd">
              <a:solidFill>
                <a:srgbClr val="5C3896"/>
              </a:solidFill>
              <a:prstDash val="sysDot"/>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8926005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F00D115-EAC4-2AAE-9B47-619A5CC8842D}"/>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Resources</a:t>
            </a:r>
          </a:p>
        </p:txBody>
      </p:sp>
      <p:graphicFrame>
        <p:nvGraphicFramePr>
          <p:cNvPr id="5" name="Content Placeholder 2">
            <a:extLst>
              <a:ext uri="{FF2B5EF4-FFF2-40B4-BE49-F238E27FC236}">
                <a16:creationId xmlns:a16="http://schemas.microsoft.com/office/drawing/2014/main" id="{7DF03C11-5536-0EFD-86EF-1F590D488ABB}"/>
              </a:ext>
            </a:extLst>
          </p:cNvPr>
          <p:cNvGraphicFramePr>
            <a:graphicFrameLocks noGrp="1"/>
          </p:cNvGraphicFramePr>
          <p:nvPr>
            <p:ph idx="1"/>
            <p:extLst>
              <p:ext uri="{D42A27DB-BD31-4B8C-83A1-F6EECF244321}">
                <p14:modId xmlns:p14="http://schemas.microsoft.com/office/powerpoint/2010/main" val="2329861703"/>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45863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54407AE-3A2E-21CE-3910-F13EC5C53AE6}"/>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Resources</a:t>
            </a:r>
          </a:p>
        </p:txBody>
      </p:sp>
      <p:graphicFrame>
        <p:nvGraphicFramePr>
          <p:cNvPr id="21" name="Content Placeholder 2">
            <a:extLst>
              <a:ext uri="{FF2B5EF4-FFF2-40B4-BE49-F238E27FC236}">
                <a16:creationId xmlns:a16="http://schemas.microsoft.com/office/drawing/2014/main" id="{62B11AE2-CCC2-57BE-874D-13E893FA25A7}"/>
              </a:ext>
            </a:extLst>
          </p:cNvPr>
          <p:cNvGraphicFramePr>
            <a:graphicFrameLocks noGrp="1"/>
          </p:cNvGraphicFramePr>
          <p:nvPr>
            <p:ph idx="1"/>
            <p:extLst>
              <p:ext uri="{D42A27DB-BD31-4B8C-83A1-F6EECF244321}">
                <p14:modId xmlns:p14="http://schemas.microsoft.com/office/powerpoint/2010/main" val="1138991568"/>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4853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78F6237-3844-0C2B-653A-952D722491E6}"/>
              </a:ext>
            </a:extLst>
          </p:cNvPr>
          <p:cNvSpPr>
            <a:spLocks noGrp="1"/>
          </p:cNvSpPr>
          <p:nvPr>
            <p:ph type="title"/>
          </p:nvPr>
        </p:nvSpPr>
        <p:spPr>
          <a:xfrm>
            <a:off x="838200" y="1412488"/>
            <a:ext cx="2899189" cy="4363844"/>
          </a:xfrm>
        </p:spPr>
        <p:txBody>
          <a:bodyPr anchor="t">
            <a:normAutofit/>
          </a:bodyPr>
          <a:lstStyle/>
          <a:p>
            <a:r>
              <a:rPr lang="en-US" sz="4000" dirty="0">
                <a:solidFill>
                  <a:srgbClr val="FFFFFF"/>
                </a:solidFill>
              </a:rPr>
              <a:t>Contacts</a:t>
            </a:r>
          </a:p>
        </p:txBody>
      </p:sp>
      <p:sp>
        <p:nvSpPr>
          <p:cNvPr id="5" name="Content Placeholder 4">
            <a:extLst>
              <a:ext uri="{FF2B5EF4-FFF2-40B4-BE49-F238E27FC236}">
                <a16:creationId xmlns:a16="http://schemas.microsoft.com/office/drawing/2014/main" id="{B51420E0-0BE7-949E-0A5C-428F1544C453}"/>
              </a:ext>
            </a:extLst>
          </p:cNvPr>
          <p:cNvSpPr>
            <a:spLocks noGrp="1"/>
          </p:cNvSpPr>
          <p:nvPr>
            <p:ph sz="half" idx="1"/>
          </p:nvPr>
        </p:nvSpPr>
        <p:spPr>
          <a:xfrm>
            <a:off x="4380855" y="1412489"/>
            <a:ext cx="3427283" cy="4363844"/>
          </a:xfrm>
        </p:spPr>
        <p:txBody>
          <a:bodyPr>
            <a:normAutofit fontScale="92500" lnSpcReduction="10000"/>
          </a:bodyPr>
          <a:lstStyle/>
          <a:p>
            <a:pPr marL="0" indent="0">
              <a:buNone/>
            </a:pPr>
            <a:r>
              <a:rPr lang="en-US" sz="1800" dirty="0"/>
              <a:t>Kent Ebbing </a:t>
            </a:r>
          </a:p>
          <a:p>
            <a:pPr marL="0" indent="0">
              <a:buNone/>
            </a:pPr>
            <a:r>
              <a:rPr lang="en-US" sz="1800" dirty="0"/>
              <a:t>General Manager, Foreign Trade Zone </a:t>
            </a:r>
          </a:p>
          <a:p>
            <a:pPr marL="0" indent="0">
              <a:buNone/>
            </a:pPr>
            <a:r>
              <a:rPr lang="en-US" sz="1800" dirty="0"/>
              <a:t>T: 317.487.7201 | M: 317.965.2646 </a:t>
            </a:r>
          </a:p>
          <a:p>
            <a:pPr marL="0" indent="0">
              <a:buNone/>
            </a:pPr>
            <a:r>
              <a:rPr lang="en-US" sz="1800" dirty="0"/>
              <a:t>kebbing@inzone.org </a:t>
            </a:r>
          </a:p>
          <a:p>
            <a:pPr marL="0" indent="0">
              <a:buNone/>
            </a:pPr>
            <a:r>
              <a:rPr lang="en-US" sz="1800" dirty="0" err="1"/>
              <a:t>INzone</a:t>
            </a:r>
            <a:endParaRPr lang="en-US" sz="1800" dirty="0"/>
          </a:p>
          <a:p>
            <a:pPr marL="0" indent="0">
              <a:buNone/>
            </a:pPr>
            <a:r>
              <a:rPr lang="en-US" sz="1800" dirty="0"/>
              <a:t>PO Box 51681</a:t>
            </a:r>
          </a:p>
          <a:p>
            <a:pPr marL="0" indent="0">
              <a:buNone/>
            </a:pPr>
            <a:r>
              <a:rPr lang="en-US" sz="1800" dirty="0"/>
              <a:t>Indianapolis, IN 46251</a:t>
            </a:r>
          </a:p>
          <a:p>
            <a:pPr marL="0" indent="0">
              <a:buNone/>
            </a:pPr>
            <a:r>
              <a:rPr lang="en-US" sz="1800" dirty="0"/>
              <a:t>Inzone.org</a:t>
            </a:r>
          </a:p>
          <a:p>
            <a:pPr marL="0" indent="0">
              <a:buNone/>
            </a:pPr>
            <a:r>
              <a:rPr lang="en-US" sz="1800" dirty="0"/>
              <a:t>Indianapolis Airport Authority</a:t>
            </a:r>
          </a:p>
          <a:p>
            <a:pPr marL="0" indent="0">
              <a:buNone/>
            </a:pPr>
            <a:r>
              <a:rPr lang="en-US" sz="1800" dirty="0"/>
              <a:t>7800 Col. H. Weir Cook Memorial Drive </a:t>
            </a:r>
          </a:p>
          <a:p>
            <a:pPr marL="0" indent="0">
              <a:buNone/>
            </a:pPr>
            <a:r>
              <a:rPr lang="en-US" sz="1800" dirty="0"/>
              <a:t>Indianapolis, IN 46241</a:t>
            </a:r>
          </a:p>
          <a:p>
            <a:pPr marL="0" indent="0">
              <a:buNone/>
            </a:pPr>
            <a:endParaRPr lang="en-US" sz="1600" dirty="0"/>
          </a:p>
        </p:txBody>
      </p:sp>
      <p:cxnSp>
        <p:nvCxnSpPr>
          <p:cNvPr id="16" name="Straight Connector 15">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B138DE0E-9CE2-D0D0-0F78-64FBFACA11D9}"/>
              </a:ext>
            </a:extLst>
          </p:cNvPr>
          <p:cNvSpPr>
            <a:spLocks noGrp="1"/>
          </p:cNvSpPr>
          <p:nvPr>
            <p:ph sz="half" idx="2"/>
          </p:nvPr>
        </p:nvSpPr>
        <p:spPr>
          <a:xfrm>
            <a:off x="8451604" y="1412489"/>
            <a:ext cx="3197701" cy="4363844"/>
          </a:xfrm>
        </p:spPr>
        <p:txBody>
          <a:bodyPr>
            <a:normAutofit fontScale="92500" lnSpcReduction="10000"/>
          </a:bodyPr>
          <a:lstStyle/>
          <a:p>
            <a:pPr marL="0" indent="0">
              <a:buNone/>
            </a:pPr>
            <a:r>
              <a:rPr lang="en-US" sz="1800" dirty="0"/>
              <a:t>Andrew Reinke</a:t>
            </a:r>
          </a:p>
          <a:p>
            <a:pPr marL="0" indent="0">
              <a:buNone/>
            </a:pPr>
            <a:r>
              <a:rPr lang="en-US" sz="1800" dirty="0"/>
              <a:t>Chair, Indiana District Export Council</a:t>
            </a:r>
          </a:p>
          <a:p>
            <a:pPr marL="0" indent="0">
              <a:buNone/>
            </a:pPr>
            <a:r>
              <a:rPr lang="en-US" sz="1800" dirty="0"/>
              <a:t>www.IndianaDEC.org  </a:t>
            </a:r>
          </a:p>
          <a:p>
            <a:pPr marL="0" indent="0">
              <a:buNone/>
            </a:pPr>
            <a:r>
              <a:rPr lang="en-US" sz="1800" dirty="0"/>
              <a:t>Mobile:  574.286.9095</a:t>
            </a:r>
          </a:p>
          <a:p>
            <a:pPr marL="0" indent="0">
              <a:buNone/>
            </a:pPr>
            <a:r>
              <a:rPr lang="en-US" sz="1800" dirty="0"/>
              <a:t>Email:  fti@foreigntargets.com</a:t>
            </a:r>
          </a:p>
          <a:p>
            <a:pPr marL="0" indent="0">
              <a:buNone/>
            </a:pPr>
            <a:endParaRPr lang="en-US" sz="1800" dirty="0"/>
          </a:p>
          <a:p>
            <a:pPr marL="0" indent="0">
              <a:buNone/>
            </a:pPr>
            <a:endParaRPr lang="en-US" sz="1800" dirty="0"/>
          </a:p>
          <a:p>
            <a:pPr marL="0" indent="0">
              <a:buNone/>
            </a:pPr>
            <a:endParaRPr lang="en-US" sz="1800" dirty="0"/>
          </a:p>
          <a:p>
            <a:pPr marL="0" indent="0">
              <a:buNone/>
            </a:pPr>
            <a:r>
              <a:rPr lang="en-US" sz="1800" dirty="0"/>
              <a:t>Ryan Middendorf</a:t>
            </a:r>
          </a:p>
          <a:p>
            <a:pPr marL="0" indent="0">
              <a:buNone/>
            </a:pPr>
            <a:r>
              <a:rPr lang="en-US" sz="1800" dirty="0"/>
              <a:t>IDEC Member</a:t>
            </a:r>
          </a:p>
          <a:p>
            <a:pPr marL="0" indent="0">
              <a:buNone/>
            </a:pPr>
            <a:r>
              <a:rPr lang="en-US" sz="1800" dirty="0"/>
              <a:t>https://www.linkedin.com/in/ryan-middendorf-5366564/</a:t>
            </a:r>
          </a:p>
        </p:txBody>
      </p:sp>
    </p:spTree>
    <p:extLst>
      <p:ext uri="{BB962C8B-B14F-4D97-AF65-F5344CB8AC3E}">
        <p14:creationId xmlns:p14="http://schemas.microsoft.com/office/powerpoint/2010/main" val="4222251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Question mark">
            <a:extLst>
              <a:ext uri="{FF2B5EF4-FFF2-40B4-BE49-F238E27FC236}">
                <a16:creationId xmlns:a16="http://schemas.microsoft.com/office/drawing/2014/main" id="{32B8F1CA-B24A-EEED-D9CA-E656725B63B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19" name="Freeform: Shape 18">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9DA286-447D-4150-CA74-DE7EB277BF52}"/>
              </a:ext>
            </a:extLst>
          </p:cNvPr>
          <p:cNvSpPr>
            <a:spLocks noGrp="1"/>
          </p:cNvSpPr>
          <p:nvPr>
            <p:ph type="title"/>
          </p:nvPr>
        </p:nvSpPr>
        <p:spPr>
          <a:xfrm>
            <a:off x="5622061" y="762538"/>
            <a:ext cx="5649349" cy="3199862"/>
          </a:xfrm>
        </p:spPr>
        <p:txBody>
          <a:bodyPr vert="horz" lIns="91440" tIns="45720" rIns="91440" bIns="45720" rtlCol="0" anchor="b">
            <a:normAutofit/>
          </a:bodyPr>
          <a:lstStyle/>
          <a:p>
            <a:r>
              <a:rPr lang="en-US" sz="6600" kern="1200">
                <a:solidFill>
                  <a:srgbClr val="FFFFFF"/>
                </a:solidFill>
                <a:latin typeface="+mj-lt"/>
                <a:ea typeface="+mj-ea"/>
                <a:cs typeface="+mj-cs"/>
              </a:rPr>
              <a:t>Questions</a:t>
            </a:r>
          </a:p>
        </p:txBody>
      </p:sp>
      <p:sp>
        <p:nvSpPr>
          <p:cNvPr id="21"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17682" y="4043302"/>
            <a:ext cx="5303520" cy="18288"/>
          </a:xfrm>
          <a:custGeom>
            <a:avLst/>
            <a:gdLst>
              <a:gd name="connsiteX0" fmla="*/ 0 w 5303520"/>
              <a:gd name="connsiteY0" fmla="*/ 0 h 18288"/>
              <a:gd name="connsiteX1" fmla="*/ 556870 w 5303520"/>
              <a:gd name="connsiteY1" fmla="*/ 0 h 18288"/>
              <a:gd name="connsiteX2" fmla="*/ 1272845 w 5303520"/>
              <a:gd name="connsiteY2" fmla="*/ 0 h 18288"/>
              <a:gd name="connsiteX3" fmla="*/ 1882750 w 5303520"/>
              <a:gd name="connsiteY3" fmla="*/ 0 h 18288"/>
              <a:gd name="connsiteX4" fmla="*/ 2439619 w 5303520"/>
              <a:gd name="connsiteY4" fmla="*/ 0 h 18288"/>
              <a:gd name="connsiteX5" fmla="*/ 3155594 w 5303520"/>
              <a:gd name="connsiteY5" fmla="*/ 0 h 18288"/>
              <a:gd name="connsiteX6" fmla="*/ 3818534 w 5303520"/>
              <a:gd name="connsiteY6" fmla="*/ 0 h 18288"/>
              <a:gd name="connsiteX7" fmla="*/ 4481474 w 5303520"/>
              <a:gd name="connsiteY7" fmla="*/ 0 h 18288"/>
              <a:gd name="connsiteX8" fmla="*/ 5303520 w 5303520"/>
              <a:gd name="connsiteY8" fmla="*/ 0 h 18288"/>
              <a:gd name="connsiteX9" fmla="*/ 5303520 w 5303520"/>
              <a:gd name="connsiteY9" fmla="*/ 18288 h 18288"/>
              <a:gd name="connsiteX10" fmla="*/ 4746650 w 5303520"/>
              <a:gd name="connsiteY10" fmla="*/ 18288 h 18288"/>
              <a:gd name="connsiteX11" fmla="*/ 4242816 w 5303520"/>
              <a:gd name="connsiteY11" fmla="*/ 18288 h 18288"/>
              <a:gd name="connsiteX12" fmla="*/ 3526841 w 5303520"/>
              <a:gd name="connsiteY12" fmla="*/ 18288 h 18288"/>
              <a:gd name="connsiteX13" fmla="*/ 2969971 w 5303520"/>
              <a:gd name="connsiteY13" fmla="*/ 18288 h 18288"/>
              <a:gd name="connsiteX14" fmla="*/ 2253996 w 5303520"/>
              <a:gd name="connsiteY14" fmla="*/ 18288 h 18288"/>
              <a:gd name="connsiteX15" fmla="*/ 1484986 w 5303520"/>
              <a:gd name="connsiteY15" fmla="*/ 18288 h 18288"/>
              <a:gd name="connsiteX16" fmla="*/ 875081 w 5303520"/>
              <a:gd name="connsiteY16" fmla="*/ 18288 h 18288"/>
              <a:gd name="connsiteX17" fmla="*/ 0 w 5303520"/>
              <a:gd name="connsiteY17" fmla="*/ 18288 h 18288"/>
              <a:gd name="connsiteX18" fmla="*/ 0 w 530352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03520" h="18288" fill="none" extrusionOk="0">
                <a:moveTo>
                  <a:pt x="0" y="0"/>
                </a:moveTo>
                <a:cubicBezTo>
                  <a:pt x="191807" y="-19560"/>
                  <a:pt x="373092" y="14032"/>
                  <a:pt x="556870" y="0"/>
                </a:cubicBezTo>
                <a:cubicBezTo>
                  <a:pt x="740648" y="-14032"/>
                  <a:pt x="1109645" y="5886"/>
                  <a:pt x="1272845" y="0"/>
                </a:cubicBezTo>
                <a:cubicBezTo>
                  <a:pt x="1436045" y="-5886"/>
                  <a:pt x="1723352" y="-21940"/>
                  <a:pt x="1882750" y="0"/>
                </a:cubicBezTo>
                <a:cubicBezTo>
                  <a:pt x="2042148" y="21940"/>
                  <a:pt x="2308812" y="-23394"/>
                  <a:pt x="2439619" y="0"/>
                </a:cubicBezTo>
                <a:cubicBezTo>
                  <a:pt x="2570426" y="23394"/>
                  <a:pt x="2936980" y="-3315"/>
                  <a:pt x="3155594" y="0"/>
                </a:cubicBezTo>
                <a:cubicBezTo>
                  <a:pt x="3374208" y="3315"/>
                  <a:pt x="3528026" y="24519"/>
                  <a:pt x="3818534" y="0"/>
                </a:cubicBezTo>
                <a:cubicBezTo>
                  <a:pt x="4109042" y="-24519"/>
                  <a:pt x="4161759" y="-18720"/>
                  <a:pt x="4481474" y="0"/>
                </a:cubicBezTo>
                <a:cubicBezTo>
                  <a:pt x="4801189" y="18720"/>
                  <a:pt x="5011126" y="27308"/>
                  <a:pt x="5303520" y="0"/>
                </a:cubicBezTo>
                <a:cubicBezTo>
                  <a:pt x="5304050" y="6954"/>
                  <a:pt x="5304254" y="12839"/>
                  <a:pt x="5303520" y="18288"/>
                </a:cubicBezTo>
                <a:cubicBezTo>
                  <a:pt x="5132450" y="501"/>
                  <a:pt x="4953391" y="18714"/>
                  <a:pt x="4746650" y="18288"/>
                </a:cubicBezTo>
                <a:cubicBezTo>
                  <a:pt x="4539909" y="17863"/>
                  <a:pt x="4361261" y="7168"/>
                  <a:pt x="4242816" y="18288"/>
                </a:cubicBezTo>
                <a:cubicBezTo>
                  <a:pt x="4124371" y="29408"/>
                  <a:pt x="3754907" y="21026"/>
                  <a:pt x="3526841" y="18288"/>
                </a:cubicBezTo>
                <a:cubicBezTo>
                  <a:pt x="3298775" y="15550"/>
                  <a:pt x="3164473" y="3913"/>
                  <a:pt x="2969971" y="18288"/>
                </a:cubicBezTo>
                <a:cubicBezTo>
                  <a:pt x="2775469" y="32664"/>
                  <a:pt x="2608536" y="2050"/>
                  <a:pt x="2253996" y="18288"/>
                </a:cubicBezTo>
                <a:cubicBezTo>
                  <a:pt x="1899456" y="34526"/>
                  <a:pt x="1752044" y="28789"/>
                  <a:pt x="1484986" y="18288"/>
                </a:cubicBezTo>
                <a:cubicBezTo>
                  <a:pt x="1217928" y="7788"/>
                  <a:pt x="1060609" y="-4784"/>
                  <a:pt x="875081" y="18288"/>
                </a:cubicBezTo>
                <a:cubicBezTo>
                  <a:pt x="689553" y="41360"/>
                  <a:pt x="188846" y="25228"/>
                  <a:pt x="0" y="18288"/>
                </a:cubicBezTo>
                <a:cubicBezTo>
                  <a:pt x="-570" y="9279"/>
                  <a:pt x="132" y="5100"/>
                  <a:pt x="0" y="0"/>
                </a:cubicBezTo>
                <a:close/>
              </a:path>
              <a:path w="5303520" h="18288" stroke="0" extrusionOk="0">
                <a:moveTo>
                  <a:pt x="0" y="0"/>
                </a:moveTo>
                <a:cubicBezTo>
                  <a:pt x="181149" y="2038"/>
                  <a:pt x="442175" y="-27591"/>
                  <a:pt x="609905" y="0"/>
                </a:cubicBezTo>
                <a:cubicBezTo>
                  <a:pt x="777636" y="27591"/>
                  <a:pt x="947554" y="-24271"/>
                  <a:pt x="1113739" y="0"/>
                </a:cubicBezTo>
                <a:cubicBezTo>
                  <a:pt x="1279924" y="24271"/>
                  <a:pt x="1721318" y="-30891"/>
                  <a:pt x="1882750" y="0"/>
                </a:cubicBezTo>
                <a:cubicBezTo>
                  <a:pt x="2044182" y="30891"/>
                  <a:pt x="2270822" y="-14002"/>
                  <a:pt x="2492654" y="0"/>
                </a:cubicBezTo>
                <a:cubicBezTo>
                  <a:pt x="2714486" y="14002"/>
                  <a:pt x="2822632" y="27292"/>
                  <a:pt x="3102559" y="0"/>
                </a:cubicBezTo>
                <a:cubicBezTo>
                  <a:pt x="3382487" y="-27292"/>
                  <a:pt x="3489743" y="-31235"/>
                  <a:pt x="3871570" y="0"/>
                </a:cubicBezTo>
                <a:cubicBezTo>
                  <a:pt x="4253397" y="31235"/>
                  <a:pt x="4301475" y="22800"/>
                  <a:pt x="4428439" y="0"/>
                </a:cubicBezTo>
                <a:cubicBezTo>
                  <a:pt x="4555403" y="-22800"/>
                  <a:pt x="5018410" y="43534"/>
                  <a:pt x="5303520" y="0"/>
                </a:cubicBezTo>
                <a:cubicBezTo>
                  <a:pt x="5302837" y="5414"/>
                  <a:pt x="5302800" y="12510"/>
                  <a:pt x="5303520" y="18288"/>
                </a:cubicBezTo>
                <a:cubicBezTo>
                  <a:pt x="5082751" y="18456"/>
                  <a:pt x="4993374" y="24100"/>
                  <a:pt x="4746650" y="18288"/>
                </a:cubicBezTo>
                <a:cubicBezTo>
                  <a:pt x="4499926" y="12477"/>
                  <a:pt x="4368648" y="-7187"/>
                  <a:pt x="4083710" y="18288"/>
                </a:cubicBezTo>
                <a:cubicBezTo>
                  <a:pt x="3798772" y="43763"/>
                  <a:pt x="3729434" y="5501"/>
                  <a:pt x="3473806" y="18288"/>
                </a:cubicBezTo>
                <a:cubicBezTo>
                  <a:pt x="3218178" y="31075"/>
                  <a:pt x="3056855" y="30003"/>
                  <a:pt x="2704795" y="18288"/>
                </a:cubicBezTo>
                <a:cubicBezTo>
                  <a:pt x="2352735" y="6573"/>
                  <a:pt x="2319447" y="29257"/>
                  <a:pt x="1935785" y="18288"/>
                </a:cubicBezTo>
                <a:cubicBezTo>
                  <a:pt x="1552123" y="7320"/>
                  <a:pt x="1532619" y="-467"/>
                  <a:pt x="1378915" y="18288"/>
                </a:cubicBezTo>
                <a:cubicBezTo>
                  <a:pt x="1225211" y="37043"/>
                  <a:pt x="1038692" y="34308"/>
                  <a:pt x="715975" y="18288"/>
                </a:cubicBezTo>
                <a:cubicBezTo>
                  <a:pt x="393258" y="2268"/>
                  <a:pt x="303768" y="26944"/>
                  <a:pt x="0" y="18288"/>
                </a:cubicBezTo>
                <a:cubicBezTo>
                  <a:pt x="-306" y="11061"/>
                  <a:pt x="-655" y="7751"/>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845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12" name="Rectangle 3111">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A0718D7C-1688-7A41-28ED-165A00701494}"/>
              </a:ext>
            </a:extLst>
          </p:cNvPr>
          <p:cNvSpPr>
            <a:spLocks noGrp="1"/>
          </p:cNvSpPr>
          <p:nvPr>
            <p:ph type="title"/>
          </p:nvPr>
        </p:nvSpPr>
        <p:spPr>
          <a:xfrm>
            <a:off x="1295400" y="669925"/>
            <a:ext cx="4800600" cy="1325563"/>
          </a:xfrm>
        </p:spPr>
        <p:txBody>
          <a:bodyPr anchor="b">
            <a:normAutofit/>
          </a:bodyPr>
          <a:lstStyle/>
          <a:p>
            <a:r>
              <a:rPr lang="en-US">
                <a:solidFill>
                  <a:schemeClr val="bg1"/>
                </a:solidFill>
              </a:rPr>
              <a:t>Speakers</a:t>
            </a:r>
          </a:p>
        </p:txBody>
      </p:sp>
      <p:cxnSp>
        <p:nvCxnSpPr>
          <p:cNvPr id="3114" name="Straight Connector 3113">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 y="2026340"/>
            <a:ext cx="6095999"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F587C57-E0CD-F9B0-2321-57EDF739C6BD}"/>
              </a:ext>
            </a:extLst>
          </p:cNvPr>
          <p:cNvSpPr>
            <a:spLocks noGrp="1"/>
          </p:cNvSpPr>
          <p:nvPr>
            <p:ph idx="1"/>
          </p:nvPr>
        </p:nvSpPr>
        <p:spPr>
          <a:xfrm>
            <a:off x="1295400" y="2288833"/>
            <a:ext cx="4800600" cy="3711571"/>
          </a:xfrm>
        </p:spPr>
        <p:txBody>
          <a:bodyPr>
            <a:normAutofit/>
          </a:bodyPr>
          <a:lstStyle/>
          <a:p>
            <a:r>
              <a:rPr lang="en-US" sz="2000" dirty="0">
                <a:solidFill>
                  <a:schemeClr val="bg1"/>
                </a:solidFill>
              </a:rPr>
              <a:t>Ryan Middendorf – VP, Global Trade Compliance Berry Global, Inc.</a:t>
            </a:r>
          </a:p>
          <a:p>
            <a:r>
              <a:rPr lang="en-US" sz="2000" dirty="0">
                <a:solidFill>
                  <a:schemeClr val="bg1"/>
                </a:solidFill>
              </a:rPr>
              <a:t>Kent Ebbing – General Manager, Greater Indianapolis Foreign Trade Zone, Inc. (</a:t>
            </a:r>
            <a:r>
              <a:rPr lang="en-US" sz="2000" dirty="0" err="1">
                <a:solidFill>
                  <a:schemeClr val="bg1"/>
                </a:solidFill>
              </a:rPr>
              <a:t>INzone</a:t>
            </a:r>
            <a:r>
              <a:rPr lang="en-US" sz="2000" dirty="0">
                <a:solidFill>
                  <a:schemeClr val="bg1"/>
                </a:solidFill>
              </a:rPr>
              <a:t>)</a:t>
            </a:r>
          </a:p>
          <a:p>
            <a:pPr marL="0" indent="0">
              <a:buNone/>
            </a:pPr>
            <a:endParaRPr lang="en-US" sz="2000" dirty="0">
              <a:solidFill>
                <a:schemeClr val="bg1"/>
              </a:solidFill>
            </a:endParaRPr>
          </a:p>
        </p:txBody>
      </p:sp>
      <p:pic>
        <p:nvPicPr>
          <p:cNvPr id="3074" name="Picture 2">
            <a:extLst>
              <a:ext uri="{FF2B5EF4-FFF2-40B4-BE49-F238E27FC236}">
                <a16:creationId xmlns:a16="http://schemas.microsoft.com/office/drawing/2014/main" id="{8FDBC881-0122-5DFC-E904-2DA2BB0EFE07}"/>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99526" y="369913"/>
            <a:ext cx="2479973" cy="2784532"/>
          </a:xfrm>
          <a:prstGeom prst="rect">
            <a:avLst/>
          </a:prstGeom>
          <a:noFill/>
          <a:extLst>
            <a:ext uri="{909E8E84-426E-40DD-AFC4-6F175D3DCCD1}">
              <a14:hiddenFill xmlns:a14="http://schemas.microsoft.com/office/drawing/2010/main">
                <a:solidFill>
                  <a:srgbClr val="FFFFFF"/>
                </a:solidFill>
              </a14:hiddenFill>
            </a:ext>
          </a:extLst>
        </p:spPr>
      </p:pic>
      <p:sp>
        <p:nvSpPr>
          <p:cNvPr id="3116" name="Rectangle 3115">
            <a:extLst>
              <a:ext uri="{FF2B5EF4-FFF2-40B4-BE49-F238E27FC236}">
                <a16:creationId xmlns:a16="http://schemas.microsoft.com/office/drawing/2014/main" id="{C87417AF-190E-4D6E-AFA6-7D3E84B0B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1603" y="182859"/>
            <a:ext cx="3996261" cy="3177496"/>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8" name="Picture 6" descr="Kent Ebbing">
            <a:extLst>
              <a:ext uri="{FF2B5EF4-FFF2-40B4-BE49-F238E27FC236}">
                <a16:creationId xmlns:a16="http://schemas.microsoft.com/office/drawing/2014/main" id="{120C4A45-23F8-285F-30A8-3C1600501AF5}"/>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40715" y="3730267"/>
            <a:ext cx="2784532" cy="2784532"/>
          </a:xfrm>
          <a:prstGeom prst="rect">
            <a:avLst/>
          </a:prstGeom>
          <a:noFill/>
          <a:extLst>
            <a:ext uri="{909E8E84-426E-40DD-AFC4-6F175D3DCCD1}">
              <a14:hiddenFill xmlns:a14="http://schemas.microsoft.com/office/drawing/2010/main">
                <a:solidFill>
                  <a:srgbClr val="FFFFFF"/>
                </a:solidFill>
              </a14:hiddenFill>
            </a:ext>
          </a:extLst>
        </p:spPr>
      </p:pic>
      <p:sp>
        <p:nvSpPr>
          <p:cNvPr id="3118" name="Rectangle 3117">
            <a:extLst>
              <a:ext uri="{FF2B5EF4-FFF2-40B4-BE49-F238E27FC236}">
                <a16:creationId xmlns:a16="http://schemas.microsoft.com/office/drawing/2014/main" id="{80B30ED8-273E-4C07-8568-2FE5CC5C48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25071" y="3543213"/>
            <a:ext cx="3996261" cy="3177496"/>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0254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Box 3"/>
          <p:cNvSpPr txBox="1">
            <a:spLocks noChangeArrowheads="1"/>
          </p:cNvSpPr>
          <p:nvPr/>
        </p:nvSpPr>
        <p:spPr bwMode="auto">
          <a:xfrm>
            <a:off x="1136397" y="502020"/>
            <a:ext cx="5323715" cy="164297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lIns="91440" tIns="45720" rIns="91440" bIns="45720" numCol="1" rtlCol="0" anchor="b" anchorCtr="0" compatLnSpc="1">
            <a:prstTxWarp prst="textNoShape">
              <a:avLst/>
            </a:prstTxWarp>
            <a:normAutofit/>
          </a:bodyPr>
          <a:lstStyle/>
          <a:p>
            <a:pPr fontAlgn="base">
              <a:lnSpc>
                <a:spcPct val="90000"/>
              </a:lnSpc>
              <a:spcBef>
                <a:spcPct val="0"/>
              </a:spcBef>
              <a:spcAft>
                <a:spcPts val="600"/>
              </a:spcAft>
            </a:pPr>
            <a:endParaRPr lang="en-US" altLang="en-US" sz="3400" b="1" kern="1200">
              <a:solidFill>
                <a:schemeClr val="tx1"/>
              </a:solidFill>
              <a:latin typeface="+mj-lt"/>
              <a:ea typeface="+mj-ea"/>
              <a:cs typeface="+mj-cs"/>
            </a:endParaRPr>
          </a:p>
          <a:p>
            <a:pPr fontAlgn="base">
              <a:lnSpc>
                <a:spcPct val="90000"/>
              </a:lnSpc>
              <a:spcBef>
                <a:spcPct val="0"/>
              </a:spcBef>
              <a:spcAft>
                <a:spcPts val="600"/>
              </a:spcAft>
            </a:pPr>
            <a:r>
              <a:rPr lang="en-US" altLang="en-US" sz="3400" b="1" kern="1200">
                <a:solidFill>
                  <a:schemeClr val="tx1"/>
                </a:solidFill>
                <a:latin typeface="+mj-lt"/>
                <a:ea typeface="+mj-ea"/>
                <a:cs typeface="+mj-cs"/>
              </a:rPr>
              <a:t>Indiana District  Export Council</a:t>
            </a:r>
            <a:endParaRPr lang="en-US" altLang="en-US" sz="3400" kern="1200">
              <a:solidFill>
                <a:schemeClr val="tx1"/>
              </a:solidFill>
              <a:latin typeface="+mj-lt"/>
              <a:ea typeface="+mj-ea"/>
              <a:cs typeface="+mj-cs"/>
            </a:endParaRPr>
          </a:p>
        </p:txBody>
      </p:sp>
      <p:sp>
        <p:nvSpPr>
          <p:cNvPr id="19" name="Rectangle 18"/>
          <p:cNvSpPr/>
          <p:nvPr/>
        </p:nvSpPr>
        <p:spPr>
          <a:xfrm>
            <a:off x="1144923" y="2405894"/>
            <a:ext cx="5315189" cy="3535083"/>
          </a:xfrm>
          <a:prstGeom prst="rect">
            <a:avLst/>
          </a:prstGeom>
        </p:spPr>
        <p:txBody>
          <a:bodyPr vert="horz" lIns="91440" tIns="45720" rIns="91440" bIns="45720" rtlCol="0" anchor="t">
            <a:normAutofit fontScale="92500" lnSpcReduction="20000"/>
          </a:bodyPr>
          <a:lstStyle/>
          <a:p>
            <a:pPr lvl="0" fontAlgn="base">
              <a:lnSpc>
                <a:spcPct val="90000"/>
              </a:lnSpc>
              <a:spcBef>
                <a:spcPct val="0"/>
              </a:spcBef>
              <a:spcAft>
                <a:spcPts val="600"/>
              </a:spcAft>
            </a:pPr>
            <a:r>
              <a:rPr lang="en-US" altLang="en-US" sz="1400" b="1" dirty="0"/>
              <a:t>MISSION </a:t>
            </a:r>
          </a:p>
          <a:p>
            <a:pPr indent="-228600" fontAlgn="base">
              <a:lnSpc>
                <a:spcPct val="90000"/>
              </a:lnSpc>
              <a:spcBef>
                <a:spcPct val="0"/>
              </a:spcBef>
              <a:spcAft>
                <a:spcPts val="600"/>
              </a:spcAft>
              <a:buFont typeface="Arial" panose="020B0604020202020204" pitchFamily="34" charset="0"/>
              <a:buChar char="•"/>
            </a:pPr>
            <a:r>
              <a:rPr lang="en-US" sz="1400" dirty="0"/>
              <a:t>The Indiana DEC increases awareness and understanding of the importance of exports to the Indiana economy through education, legislative outreach and engagement with businesses, chambers, LEDO’s, state economic development organizations and other relevant stakeholders.</a:t>
            </a:r>
          </a:p>
          <a:p>
            <a:pPr indent="-228600" fontAlgn="base">
              <a:lnSpc>
                <a:spcPct val="90000"/>
              </a:lnSpc>
              <a:spcBef>
                <a:spcPct val="0"/>
              </a:spcBef>
              <a:spcAft>
                <a:spcPts val="600"/>
              </a:spcAft>
              <a:buFont typeface="Arial" panose="020B0604020202020204" pitchFamily="34" charset="0"/>
              <a:buChar char="•"/>
            </a:pPr>
            <a:endParaRPr lang="en-US" sz="1400" dirty="0"/>
          </a:p>
          <a:p>
            <a:pPr lvl="0" fontAlgn="base">
              <a:lnSpc>
                <a:spcPct val="90000"/>
              </a:lnSpc>
              <a:spcBef>
                <a:spcPct val="0"/>
              </a:spcBef>
              <a:spcAft>
                <a:spcPts val="600"/>
              </a:spcAft>
            </a:pPr>
            <a:r>
              <a:rPr lang="en-US" altLang="en-US" sz="1400" b="1" dirty="0"/>
              <a:t>ABOUT</a:t>
            </a:r>
          </a:p>
          <a:p>
            <a:pPr lvl="0" indent="-228600" fontAlgn="base">
              <a:lnSpc>
                <a:spcPct val="90000"/>
              </a:lnSpc>
              <a:spcBef>
                <a:spcPct val="0"/>
              </a:spcBef>
              <a:spcAft>
                <a:spcPts val="600"/>
              </a:spcAft>
              <a:buFont typeface="Arial" panose="020B0604020202020204" pitchFamily="34" charset="0"/>
              <a:buChar char="•"/>
            </a:pPr>
            <a:r>
              <a:rPr lang="en-US" sz="1400" dirty="0"/>
              <a:t>The Indiana DEC provides one-on-one export counseling, workshops, roundtables and webinars and serves as a focal point of trade information and export education across the State of Indiana.  We partner with other organizations, agencies and institutions throughout Indiana that have trade development and export awareness as part of their mission.</a:t>
            </a:r>
          </a:p>
          <a:p>
            <a:pPr lvl="0" indent="-228600" fontAlgn="base">
              <a:lnSpc>
                <a:spcPct val="90000"/>
              </a:lnSpc>
              <a:spcBef>
                <a:spcPct val="0"/>
              </a:spcBef>
              <a:spcAft>
                <a:spcPts val="600"/>
              </a:spcAft>
              <a:buFont typeface="Arial" panose="020B0604020202020204" pitchFamily="34" charset="0"/>
              <a:buChar char="•"/>
            </a:pPr>
            <a:endParaRPr lang="en-US" altLang="en-US" sz="1400" b="1" dirty="0"/>
          </a:p>
          <a:p>
            <a:pPr lvl="0" fontAlgn="base">
              <a:lnSpc>
                <a:spcPct val="90000"/>
              </a:lnSpc>
              <a:spcBef>
                <a:spcPct val="0"/>
              </a:spcBef>
              <a:spcAft>
                <a:spcPts val="600"/>
              </a:spcAft>
            </a:pPr>
            <a:r>
              <a:rPr lang="en-US" altLang="en-US" sz="1400" b="1" dirty="0"/>
              <a:t>IDEC CORPORATE STATUS</a:t>
            </a:r>
          </a:p>
          <a:p>
            <a:pPr indent="-228600" fontAlgn="base">
              <a:lnSpc>
                <a:spcPct val="90000"/>
              </a:lnSpc>
              <a:spcBef>
                <a:spcPct val="0"/>
              </a:spcBef>
              <a:spcAft>
                <a:spcPts val="600"/>
              </a:spcAft>
              <a:buFont typeface="Arial" panose="020B0604020202020204" pitchFamily="34" charset="0"/>
              <a:buChar char="•"/>
            </a:pPr>
            <a:r>
              <a:rPr lang="en-US" sz="1400" dirty="0"/>
              <a:t>Non-profit corporation that maintains a 501(c)(6) federal income tax status.</a:t>
            </a:r>
          </a:p>
          <a:p>
            <a:pPr indent="-228600" fontAlgn="base">
              <a:lnSpc>
                <a:spcPct val="90000"/>
              </a:lnSpc>
              <a:spcBef>
                <a:spcPct val="0"/>
              </a:spcBef>
              <a:spcAft>
                <a:spcPts val="600"/>
              </a:spcAft>
              <a:buFont typeface="Arial" panose="020B0604020202020204" pitchFamily="34" charset="0"/>
              <a:buChar char="•"/>
            </a:pPr>
            <a:endParaRPr lang="en-US" altLang="en-US" sz="1400" dirty="0"/>
          </a:p>
          <a:p>
            <a:pPr indent="-228600" fontAlgn="base">
              <a:lnSpc>
                <a:spcPct val="90000"/>
              </a:lnSpc>
              <a:spcBef>
                <a:spcPct val="0"/>
              </a:spcBef>
              <a:spcAft>
                <a:spcPts val="600"/>
              </a:spcAft>
              <a:buFont typeface="Arial" panose="020B0604020202020204" pitchFamily="34" charset="0"/>
              <a:buChar char="•"/>
            </a:pPr>
            <a:r>
              <a:rPr lang="en-US" sz="1400" dirty="0">
                <a:hlinkClick r:id="rId2"/>
              </a:rPr>
              <a:t>indianadec.org</a:t>
            </a:r>
            <a:endParaRPr lang="en-US" altLang="en-US" sz="1400" dirty="0"/>
          </a:p>
        </p:txBody>
      </p:sp>
      <p:sp>
        <p:nvSpPr>
          <p:cNvPr id="26" name="Rectangle 25">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logo for a company&#10;&#10;Description automatically generated">
            <a:extLst>
              <a:ext uri="{FF2B5EF4-FFF2-40B4-BE49-F238E27FC236}">
                <a16:creationId xmlns:a16="http://schemas.microsoft.com/office/drawing/2014/main" id="{CB8841D2-9E10-EC9A-528F-3836D38615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5967" y="2454446"/>
            <a:ext cx="4170530" cy="1981000"/>
          </a:xfrm>
          <a:prstGeom prst="rect">
            <a:avLst/>
          </a:prstGeom>
        </p:spPr>
      </p:pic>
      <p:sp>
        <p:nvSpPr>
          <p:cNvPr id="15" name="Text Box 10"/>
          <p:cNvSpPr txBox="1">
            <a:spLocks noChangeArrowheads="1"/>
          </p:cNvSpPr>
          <p:nvPr/>
        </p:nvSpPr>
        <p:spPr bwMode="auto">
          <a:xfrm>
            <a:off x="110062963" y="106445050"/>
            <a:ext cx="6734175" cy="888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fontAlgn="base">
              <a:spcBef>
                <a:spcPct val="0"/>
              </a:spcBef>
              <a:spcAft>
                <a:spcPts val="1000"/>
              </a:spcAft>
            </a:pPr>
            <a:r>
              <a:rPr lang="en-US" altLang="en-US" sz="1200" b="1" dirty="0">
                <a:solidFill>
                  <a:srgbClr val="000000"/>
                </a:solidFill>
                <a:latin typeface="Calibri" pitchFamily="34" charset="0"/>
                <a:cs typeface="Arial" pitchFamily="34" charset="0"/>
              </a:rPr>
              <a:t>MISSION </a:t>
            </a:r>
            <a:r>
              <a:rPr lang="en-US" altLang="en-US" sz="1200" b="1" i="1" dirty="0">
                <a:solidFill>
                  <a:srgbClr val="7F7F7F"/>
                </a:solidFill>
                <a:latin typeface="Calibri" pitchFamily="34" charset="0"/>
                <a:cs typeface="Arial" pitchFamily="34" charset="0"/>
              </a:rPr>
              <a:t>Insert here</a:t>
            </a:r>
          </a:p>
          <a:p>
            <a:pPr fontAlgn="base">
              <a:spcBef>
                <a:spcPct val="0"/>
              </a:spcBef>
              <a:spcAft>
                <a:spcPts val="1000"/>
              </a:spcAft>
            </a:pPr>
            <a:r>
              <a:rPr lang="en-US" altLang="en-US" sz="1200" b="1" i="1" dirty="0">
                <a:solidFill>
                  <a:srgbClr val="FF0000"/>
                </a:solidFill>
                <a:latin typeface="Calibri" pitchFamily="34" charset="0"/>
                <a:cs typeface="Arial" pitchFamily="34" charset="0"/>
              </a:rPr>
              <a:t>If this is the same for every DEC, it can be added here prior to sending out.</a:t>
            </a:r>
          </a:p>
          <a:p>
            <a:pPr fontAlgn="base">
              <a:spcBef>
                <a:spcPct val="0"/>
              </a:spcBef>
              <a:spcAft>
                <a:spcPts val="1000"/>
              </a:spcAft>
            </a:pPr>
            <a:endParaRPr lang="en-US" altLang="en-US" sz="1200" dirty="0">
              <a:solidFill>
                <a:srgbClr val="000000"/>
              </a:solidFill>
              <a:latin typeface="Calibri" pitchFamily="34" charset="0"/>
              <a:cs typeface="Arial" pitchFamily="34" charset="0"/>
            </a:endParaRPr>
          </a:p>
          <a:p>
            <a:pPr fontAlgn="base">
              <a:spcBef>
                <a:spcPct val="0"/>
              </a:spcBef>
              <a:spcAft>
                <a:spcPct val="0"/>
              </a:spcAft>
            </a:pPr>
            <a:r>
              <a:rPr lang="en-US" altLang="en-US" sz="1200" b="1" dirty="0">
                <a:solidFill>
                  <a:srgbClr val="000000"/>
                </a:solidFill>
                <a:latin typeface="Calibri" pitchFamily="34" charset="0"/>
                <a:cs typeface="Arial" pitchFamily="34" charset="0"/>
              </a:rPr>
              <a:t>MENTORING</a:t>
            </a:r>
          </a:p>
          <a:p>
            <a:pPr fontAlgn="base">
              <a:spcBef>
                <a:spcPct val="0"/>
              </a:spcBef>
              <a:spcAft>
                <a:spcPct val="0"/>
              </a:spcAft>
            </a:pPr>
            <a:r>
              <a:rPr lang="en-US" altLang="en-US" sz="1200" b="1" i="1" dirty="0">
                <a:solidFill>
                  <a:srgbClr val="7F7F7F"/>
                </a:solidFill>
                <a:latin typeface="Calibri" pitchFamily="34" charset="0"/>
                <a:cs typeface="Arial" pitchFamily="34" charset="0"/>
              </a:rPr>
              <a:t>Insert information here</a:t>
            </a:r>
          </a:p>
          <a:p>
            <a:pPr fontAlgn="base">
              <a:spcBef>
                <a:spcPct val="0"/>
              </a:spcBef>
              <a:spcAft>
                <a:spcPct val="0"/>
              </a:spcAft>
            </a:pPr>
            <a:endParaRPr lang="en-US" altLang="en-US" sz="1200" b="1" i="1" dirty="0">
              <a:solidFill>
                <a:srgbClr val="7F7F7F"/>
              </a:solidFill>
              <a:latin typeface="Calibri" pitchFamily="34" charset="0"/>
              <a:cs typeface="Arial" pitchFamily="34" charset="0"/>
            </a:endParaRPr>
          </a:p>
          <a:p>
            <a:pPr fontAlgn="base">
              <a:spcBef>
                <a:spcPct val="0"/>
              </a:spcBef>
              <a:spcAft>
                <a:spcPct val="0"/>
              </a:spcAft>
            </a:pPr>
            <a:endParaRPr lang="en-US" altLang="en-US" sz="1200" b="1" i="1" dirty="0">
              <a:solidFill>
                <a:srgbClr val="7F7F7F"/>
              </a:solidFill>
              <a:latin typeface="Calibri" pitchFamily="34" charset="0"/>
              <a:cs typeface="Arial" pitchFamily="34" charset="0"/>
            </a:endParaRPr>
          </a:p>
          <a:p>
            <a:pPr fontAlgn="base">
              <a:spcBef>
                <a:spcPct val="0"/>
              </a:spcBef>
              <a:spcAft>
                <a:spcPct val="0"/>
              </a:spcAft>
            </a:pPr>
            <a:r>
              <a:rPr lang="en-US" altLang="en-US" sz="1200" b="1" dirty="0">
                <a:solidFill>
                  <a:srgbClr val="000000"/>
                </a:solidFill>
                <a:latin typeface="Calibri" pitchFamily="34" charset="0"/>
                <a:cs typeface="Arial" pitchFamily="34" charset="0"/>
              </a:rPr>
              <a:t>EXECUTIVE COMMMITTEE</a:t>
            </a:r>
          </a:p>
          <a:p>
            <a:pPr fontAlgn="base">
              <a:spcBef>
                <a:spcPct val="0"/>
              </a:spcBef>
              <a:spcAft>
                <a:spcPct val="0"/>
              </a:spcAft>
            </a:pPr>
            <a:r>
              <a:rPr lang="en-US" altLang="en-US" sz="1200" b="1" i="1" dirty="0">
                <a:solidFill>
                  <a:srgbClr val="7F7F7F"/>
                </a:solidFill>
                <a:latin typeface="Calibri" pitchFamily="34" charset="0"/>
                <a:cs typeface="Arial" pitchFamily="34" charset="0"/>
              </a:rPr>
              <a:t>Insert information here</a:t>
            </a:r>
          </a:p>
          <a:p>
            <a:pPr fontAlgn="base">
              <a:spcBef>
                <a:spcPct val="0"/>
              </a:spcBef>
              <a:spcAft>
                <a:spcPct val="0"/>
              </a:spcAft>
            </a:pPr>
            <a:endParaRPr lang="en-US" altLang="en-US" sz="1200" b="1" i="1" dirty="0">
              <a:solidFill>
                <a:srgbClr val="7F7F7F"/>
              </a:solidFill>
              <a:latin typeface="Calibri" pitchFamily="34" charset="0"/>
              <a:cs typeface="Arial" pitchFamily="34" charset="0"/>
            </a:endParaRPr>
          </a:p>
          <a:p>
            <a:pPr fontAlgn="base">
              <a:spcBef>
                <a:spcPct val="0"/>
              </a:spcBef>
              <a:spcAft>
                <a:spcPct val="0"/>
              </a:spcAft>
            </a:pPr>
            <a:endParaRPr lang="en-US" altLang="en-US" sz="1200" b="1" i="1" dirty="0">
              <a:solidFill>
                <a:srgbClr val="7F7F7F"/>
              </a:solidFill>
              <a:latin typeface="Calibri" pitchFamily="34" charset="0"/>
              <a:cs typeface="Arial" pitchFamily="34" charset="0"/>
            </a:endParaRPr>
          </a:p>
          <a:p>
            <a:pPr fontAlgn="base">
              <a:spcBef>
                <a:spcPct val="0"/>
              </a:spcBef>
              <a:spcAft>
                <a:spcPct val="0"/>
              </a:spcAft>
            </a:pPr>
            <a:r>
              <a:rPr lang="en-US" altLang="en-US" sz="1200" b="1" i="1" dirty="0">
                <a:solidFill>
                  <a:srgbClr val="7F7F7F"/>
                </a:solidFill>
                <a:latin typeface="Calibri" pitchFamily="34" charset="0"/>
                <a:cs typeface="Arial" pitchFamily="34" charset="0"/>
              </a:rPr>
              <a:t>Insert name here </a:t>
            </a:r>
            <a:r>
              <a:rPr lang="en-US" altLang="en-US" sz="1200" b="1" dirty="0">
                <a:solidFill>
                  <a:srgbClr val="000000"/>
                </a:solidFill>
                <a:latin typeface="Calibri" pitchFamily="34" charset="0"/>
                <a:cs typeface="Arial" pitchFamily="34" charset="0"/>
              </a:rPr>
              <a:t>COMMITTEE</a:t>
            </a:r>
          </a:p>
          <a:p>
            <a:pPr fontAlgn="base">
              <a:spcBef>
                <a:spcPct val="0"/>
              </a:spcBef>
              <a:spcAft>
                <a:spcPct val="0"/>
              </a:spcAft>
            </a:pPr>
            <a:r>
              <a:rPr lang="en-US" altLang="en-US" sz="1000" b="1" dirty="0">
                <a:solidFill>
                  <a:srgbClr val="000000"/>
                </a:solidFill>
                <a:latin typeface="Calibri" pitchFamily="34" charset="0"/>
                <a:cs typeface="Arial" pitchFamily="34" charset="0"/>
              </a:rPr>
              <a:t>Purpose: </a:t>
            </a:r>
            <a:r>
              <a:rPr lang="en-US" altLang="en-US" sz="1200" b="1" i="1" dirty="0">
                <a:solidFill>
                  <a:srgbClr val="7F7F7F"/>
                </a:solidFill>
                <a:latin typeface="Calibri" pitchFamily="34" charset="0"/>
                <a:cs typeface="Arial" pitchFamily="34" charset="0"/>
              </a:rPr>
              <a:t>Insert information here</a:t>
            </a:r>
          </a:p>
          <a:p>
            <a:pPr fontAlgn="base">
              <a:spcBef>
                <a:spcPct val="0"/>
              </a:spcBef>
              <a:spcAft>
                <a:spcPct val="0"/>
              </a:spcAft>
            </a:pPr>
            <a:r>
              <a:rPr lang="en-US" altLang="en-US" sz="1000" b="1" dirty="0">
                <a:solidFill>
                  <a:srgbClr val="000000"/>
                </a:solidFill>
                <a:latin typeface="Calibri" pitchFamily="34" charset="0"/>
                <a:cs typeface="Arial" pitchFamily="34" charset="0"/>
              </a:rPr>
              <a:t>Goals: </a:t>
            </a:r>
            <a:r>
              <a:rPr lang="en-US" altLang="en-US" sz="1200" b="1" i="1" dirty="0">
                <a:solidFill>
                  <a:srgbClr val="7F7F7F"/>
                </a:solidFill>
                <a:latin typeface="Calibri" pitchFamily="34" charset="0"/>
                <a:cs typeface="Arial" pitchFamily="34" charset="0"/>
              </a:rPr>
              <a:t>Insert information here</a:t>
            </a:r>
          </a:p>
          <a:p>
            <a:pPr fontAlgn="base">
              <a:spcBef>
                <a:spcPct val="0"/>
              </a:spcBef>
              <a:spcAft>
                <a:spcPct val="0"/>
              </a:spcAft>
            </a:pPr>
            <a:endParaRPr lang="en-US" altLang="en-US" sz="1000" b="1" dirty="0">
              <a:solidFill>
                <a:srgbClr val="000000"/>
              </a:solidFill>
              <a:latin typeface="Calibri" pitchFamily="34" charset="0"/>
              <a:cs typeface="Arial" pitchFamily="34" charset="0"/>
            </a:endParaRPr>
          </a:p>
          <a:p>
            <a:pPr fontAlgn="base">
              <a:spcBef>
                <a:spcPct val="0"/>
              </a:spcBef>
              <a:spcAft>
                <a:spcPct val="0"/>
              </a:spcAft>
            </a:pPr>
            <a:endParaRPr lang="en-US" altLang="en-US" sz="1000" b="1" dirty="0">
              <a:solidFill>
                <a:srgbClr val="000000"/>
              </a:solidFill>
              <a:latin typeface="Calibri" pitchFamily="34" charset="0"/>
              <a:cs typeface="Arial" pitchFamily="34" charset="0"/>
            </a:endParaRPr>
          </a:p>
          <a:p>
            <a:pPr fontAlgn="base">
              <a:spcBef>
                <a:spcPct val="0"/>
              </a:spcBef>
              <a:spcAft>
                <a:spcPct val="0"/>
              </a:spcAft>
            </a:pPr>
            <a:r>
              <a:rPr lang="en-US" altLang="en-US" sz="1200" b="1" dirty="0">
                <a:solidFill>
                  <a:srgbClr val="000000"/>
                </a:solidFill>
                <a:latin typeface="Calibri" pitchFamily="34" charset="0"/>
                <a:cs typeface="Arial" pitchFamily="34" charset="0"/>
              </a:rPr>
              <a:t> </a:t>
            </a:r>
            <a:r>
              <a:rPr lang="en-US" altLang="en-US" sz="1200" b="1" i="1" dirty="0">
                <a:solidFill>
                  <a:srgbClr val="7F7F7F"/>
                </a:solidFill>
                <a:latin typeface="Calibri" pitchFamily="34" charset="0"/>
                <a:cs typeface="Arial" pitchFamily="34" charset="0"/>
              </a:rPr>
              <a:t>Insert name here </a:t>
            </a:r>
            <a:r>
              <a:rPr lang="en-US" altLang="en-US" sz="1200" b="1" dirty="0">
                <a:solidFill>
                  <a:srgbClr val="000000"/>
                </a:solidFill>
                <a:latin typeface="Calibri" pitchFamily="34" charset="0"/>
                <a:cs typeface="Arial" pitchFamily="34" charset="0"/>
              </a:rPr>
              <a:t>COMMITTEE</a:t>
            </a:r>
          </a:p>
          <a:p>
            <a:pPr fontAlgn="base">
              <a:spcBef>
                <a:spcPct val="0"/>
              </a:spcBef>
              <a:spcAft>
                <a:spcPct val="0"/>
              </a:spcAft>
            </a:pPr>
            <a:r>
              <a:rPr lang="en-US" altLang="en-US" sz="1000" b="1" dirty="0">
                <a:solidFill>
                  <a:srgbClr val="000000"/>
                </a:solidFill>
                <a:latin typeface="Calibri" pitchFamily="34" charset="0"/>
                <a:cs typeface="Arial" pitchFamily="34" charset="0"/>
              </a:rPr>
              <a:t>Purpose: </a:t>
            </a:r>
            <a:r>
              <a:rPr lang="en-US" altLang="en-US" sz="1200" b="1" i="1" dirty="0">
                <a:solidFill>
                  <a:srgbClr val="7F7F7F"/>
                </a:solidFill>
                <a:latin typeface="Calibri" pitchFamily="34" charset="0"/>
                <a:cs typeface="Arial" pitchFamily="34" charset="0"/>
              </a:rPr>
              <a:t>Insert information here</a:t>
            </a:r>
          </a:p>
          <a:p>
            <a:pPr fontAlgn="base">
              <a:spcBef>
                <a:spcPct val="0"/>
              </a:spcBef>
              <a:spcAft>
                <a:spcPct val="0"/>
              </a:spcAft>
            </a:pPr>
            <a:r>
              <a:rPr lang="en-US" altLang="en-US" sz="1000" b="1" dirty="0">
                <a:solidFill>
                  <a:srgbClr val="000000"/>
                </a:solidFill>
                <a:latin typeface="Calibri" pitchFamily="34" charset="0"/>
                <a:cs typeface="Arial" pitchFamily="34" charset="0"/>
              </a:rPr>
              <a:t>Goals: </a:t>
            </a:r>
            <a:r>
              <a:rPr lang="en-US" altLang="en-US" sz="1200" b="1" i="1" dirty="0">
                <a:solidFill>
                  <a:srgbClr val="7F7F7F"/>
                </a:solidFill>
                <a:latin typeface="Calibri" pitchFamily="34" charset="0"/>
                <a:cs typeface="Arial" pitchFamily="34" charset="0"/>
              </a:rPr>
              <a:t>Insert information here</a:t>
            </a:r>
          </a:p>
          <a:p>
            <a:pPr fontAlgn="base">
              <a:spcBef>
                <a:spcPct val="0"/>
              </a:spcBef>
              <a:spcAft>
                <a:spcPct val="0"/>
              </a:spcAft>
            </a:pPr>
            <a:endParaRPr lang="en-US" altLang="en-US" sz="1200" b="1" i="1" dirty="0">
              <a:solidFill>
                <a:srgbClr val="7F7F7F"/>
              </a:solidFill>
              <a:latin typeface="Calibri" pitchFamily="34" charset="0"/>
              <a:cs typeface="Arial" pitchFamily="34" charset="0"/>
            </a:endParaRPr>
          </a:p>
          <a:p>
            <a:pPr fontAlgn="base">
              <a:spcBef>
                <a:spcPct val="0"/>
              </a:spcBef>
              <a:spcAft>
                <a:spcPct val="0"/>
              </a:spcAft>
            </a:pPr>
            <a:endParaRPr lang="en-US" altLang="en-US" sz="1200" b="1" i="1" dirty="0">
              <a:solidFill>
                <a:srgbClr val="7F7F7F"/>
              </a:solidFill>
              <a:latin typeface="Calibri" pitchFamily="34" charset="0"/>
              <a:cs typeface="Arial" pitchFamily="34" charset="0"/>
            </a:endParaRPr>
          </a:p>
          <a:p>
            <a:pPr fontAlgn="base">
              <a:spcBef>
                <a:spcPct val="0"/>
              </a:spcBef>
              <a:spcAft>
                <a:spcPct val="0"/>
              </a:spcAft>
            </a:pPr>
            <a:r>
              <a:rPr lang="en-US" altLang="en-US" sz="1200" b="1" i="1" dirty="0">
                <a:solidFill>
                  <a:srgbClr val="7F7F7F"/>
                </a:solidFill>
                <a:latin typeface="Calibri" pitchFamily="34" charset="0"/>
                <a:cs typeface="Arial" pitchFamily="34" charset="0"/>
              </a:rPr>
              <a:t>Insert name here </a:t>
            </a:r>
            <a:r>
              <a:rPr lang="en-US" altLang="en-US" sz="1200" b="1" dirty="0">
                <a:solidFill>
                  <a:srgbClr val="000000"/>
                </a:solidFill>
                <a:latin typeface="Calibri" pitchFamily="34" charset="0"/>
                <a:cs typeface="Arial" pitchFamily="34" charset="0"/>
              </a:rPr>
              <a:t>COMMITTEE</a:t>
            </a:r>
          </a:p>
          <a:p>
            <a:pPr fontAlgn="base">
              <a:spcBef>
                <a:spcPct val="0"/>
              </a:spcBef>
              <a:spcAft>
                <a:spcPct val="0"/>
              </a:spcAft>
            </a:pPr>
            <a:r>
              <a:rPr lang="en-US" altLang="en-US" sz="1000" b="1" dirty="0">
                <a:solidFill>
                  <a:srgbClr val="000000"/>
                </a:solidFill>
                <a:latin typeface="Calibri" pitchFamily="34" charset="0"/>
                <a:cs typeface="Arial" pitchFamily="34" charset="0"/>
              </a:rPr>
              <a:t>Purpose: </a:t>
            </a:r>
            <a:r>
              <a:rPr lang="en-US" altLang="en-US" sz="1200" b="1" i="1" dirty="0">
                <a:solidFill>
                  <a:srgbClr val="7F7F7F"/>
                </a:solidFill>
                <a:latin typeface="Calibri" pitchFamily="34" charset="0"/>
                <a:cs typeface="Arial" pitchFamily="34" charset="0"/>
              </a:rPr>
              <a:t>Insert information here</a:t>
            </a:r>
          </a:p>
          <a:p>
            <a:pPr fontAlgn="base">
              <a:spcBef>
                <a:spcPct val="0"/>
              </a:spcBef>
              <a:spcAft>
                <a:spcPct val="0"/>
              </a:spcAft>
            </a:pPr>
            <a:r>
              <a:rPr lang="en-US" altLang="en-US" sz="1000" b="1" dirty="0">
                <a:solidFill>
                  <a:srgbClr val="000000"/>
                </a:solidFill>
                <a:latin typeface="Calibri" pitchFamily="34" charset="0"/>
                <a:cs typeface="Arial" pitchFamily="34" charset="0"/>
              </a:rPr>
              <a:t>Goals: </a:t>
            </a:r>
            <a:r>
              <a:rPr lang="en-US" altLang="en-US" sz="1200" b="1" i="1" dirty="0">
                <a:solidFill>
                  <a:srgbClr val="7F7F7F"/>
                </a:solidFill>
                <a:latin typeface="Calibri" pitchFamily="34" charset="0"/>
                <a:cs typeface="Arial" pitchFamily="34" charset="0"/>
              </a:rPr>
              <a:t>Insert information here</a:t>
            </a:r>
          </a:p>
          <a:p>
            <a:pPr fontAlgn="base">
              <a:spcBef>
                <a:spcPct val="0"/>
              </a:spcBef>
              <a:spcAft>
                <a:spcPct val="0"/>
              </a:spcAft>
            </a:pPr>
            <a:endParaRPr lang="en-US" altLang="en-US" sz="1200" b="1" i="1" dirty="0">
              <a:solidFill>
                <a:srgbClr val="7F7F7F"/>
              </a:solidFill>
              <a:latin typeface="Calibri" pitchFamily="34" charset="0"/>
              <a:cs typeface="Arial" pitchFamily="34" charset="0"/>
            </a:endParaRPr>
          </a:p>
          <a:p>
            <a:pPr fontAlgn="base">
              <a:spcBef>
                <a:spcPct val="0"/>
              </a:spcBef>
              <a:spcAft>
                <a:spcPct val="0"/>
              </a:spcAft>
            </a:pPr>
            <a:endParaRPr lang="en-US" altLang="en-US" sz="1200" b="1" i="1" dirty="0">
              <a:solidFill>
                <a:srgbClr val="7F7F7F"/>
              </a:solidFill>
              <a:latin typeface="Calibri" pitchFamily="34" charset="0"/>
              <a:cs typeface="Arial" pitchFamily="34" charset="0"/>
            </a:endParaRPr>
          </a:p>
          <a:p>
            <a:pPr fontAlgn="base">
              <a:spcBef>
                <a:spcPct val="0"/>
              </a:spcBef>
              <a:spcAft>
                <a:spcPct val="0"/>
              </a:spcAft>
            </a:pPr>
            <a:r>
              <a:rPr lang="en-US" altLang="en-US" sz="1200" b="1" i="1" dirty="0">
                <a:solidFill>
                  <a:srgbClr val="7F7F7F"/>
                </a:solidFill>
                <a:latin typeface="Calibri" pitchFamily="34" charset="0"/>
                <a:cs typeface="Arial" pitchFamily="34" charset="0"/>
              </a:rPr>
              <a:t>Insert name here </a:t>
            </a:r>
            <a:r>
              <a:rPr lang="en-US" altLang="en-US" sz="1200" b="1" dirty="0">
                <a:solidFill>
                  <a:srgbClr val="000000"/>
                </a:solidFill>
                <a:latin typeface="Calibri" pitchFamily="34" charset="0"/>
                <a:cs typeface="Arial" pitchFamily="34" charset="0"/>
              </a:rPr>
              <a:t>COMMITTEE</a:t>
            </a:r>
          </a:p>
          <a:p>
            <a:pPr fontAlgn="base">
              <a:spcBef>
                <a:spcPct val="0"/>
              </a:spcBef>
              <a:spcAft>
                <a:spcPct val="0"/>
              </a:spcAft>
            </a:pPr>
            <a:r>
              <a:rPr lang="en-US" altLang="en-US" sz="1000" b="1" dirty="0">
                <a:solidFill>
                  <a:srgbClr val="000000"/>
                </a:solidFill>
                <a:latin typeface="Calibri" pitchFamily="34" charset="0"/>
                <a:cs typeface="Arial" pitchFamily="34" charset="0"/>
              </a:rPr>
              <a:t>Purpose: </a:t>
            </a:r>
            <a:r>
              <a:rPr lang="en-US" altLang="en-US" sz="1200" b="1" i="1" dirty="0">
                <a:solidFill>
                  <a:srgbClr val="7F7F7F"/>
                </a:solidFill>
                <a:latin typeface="Calibri" pitchFamily="34" charset="0"/>
                <a:cs typeface="Arial" pitchFamily="34" charset="0"/>
              </a:rPr>
              <a:t>Insert information here</a:t>
            </a:r>
          </a:p>
          <a:p>
            <a:pPr fontAlgn="base">
              <a:spcBef>
                <a:spcPct val="0"/>
              </a:spcBef>
              <a:spcAft>
                <a:spcPct val="0"/>
              </a:spcAft>
            </a:pPr>
            <a:r>
              <a:rPr lang="en-US" altLang="en-US" sz="1000" b="1" dirty="0">
                <a:solidFill>
                  <a:srgbClr val="000000"/>
                </a:solidFill>
                <a:latin typeface="Calibri" pitchFamily="34" charset="0"/>
                <a:cs typeface="Arial" pitchFamily="34" charset="0"/>
              </a:rPr>
              <a:t>Goals: </a:t>
            </a:r>
            <a:r>
              <a:rPr lang="en-US" altLang="en-US" sz="1200" b="1" i="1" dirty="0">
                <a:solidFill>
                  <a:srgbClr val="7F7F7F"/>
                </a:solidFill>
                <a:latin typeface="Calibri" pitchFamily="34" charset="0"/>
                <a:cs typeface="Arial" pitchFamily="34" charset="0"/>
              </a:rPr>
              <a:t>Insert information here</a:t>
            </a:r>
            <a:endParaRPr lang="en-US" altLang="en-US" dirty="0">
              <a:latin typeface="Arial" pitchFamily="34" charset="0"/>
              <a:cs typeface="Arial" pitchFamily="34" charset="0"/>
            </a:endParaRPr>
          </a:p>
        </p:txBody>
      </p:sp>
    </p:spTree>
    <p:extLst>
      <p:ext uri="{BB962C8B-B14F-4D97-AF65-F5344CB8AC3E}">
        <p14:creationId xmlns:p14="http://schemas.microsoft.com/office/powerpoint/2010/main" val="1737073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5DEEA7-FF35-98E4-038D-22D4E118BC3D}"/>
              </a:ext>
            </a:extLst>
          </p:cNvPr>
          <p:cNvSpPr>
            <a:spLocks noGrp="1"/>
          </p:cNvSpPr>
          <p:nvPr>
            <p:ph type="title"/>
          </p:nvPr>
        </p:nvSpPr>
        <p:spPr>
          <a:xfrm>
            <a:off x="586478" y="1683756"/>
            <a:ext cx="3115265" cy="2396359"/>
          </a:xfrm>
        </p:spPr>
        <p:txBody>
          <a:bodyPr anchor="b">
            <a:normAutofit/>
          </a:bodyPr>
          <a:lstStyle/>
          <a:p>
            <a:pPr algn="r"/>
            <a:r>
              <a:rPr lang="en-US" sz="3700">
                <a:solidFill>
                  <a:srgbClr val="FFFFFF"/>
                </a:solidFill>
              </a:rPr>
              <a:t>Navigating the Current Trade Environment</a:t>
            </a:r>
          </a:p>
        </p:txBody>
      </p:sp>
      <p:graphicFrame>
        <p:nvGraphicFramePr>
          <p:cNvPr id="5" name="Content Placeholder 2">
            <a:extLst>
              <a:ext uri="{FF2B5EF4-FFF2-40B4-BE49-F238E27FC236}">
                <a16:creationId xmlns:a16="http://schemas.microsoft.com/office/drawing/2014/main" id="{C9E9C6D1-370A-5E0A-9526-FE151B199625}"/>
              </a:ext>
            </a:extLst>
          </p:cNvPr>
          <p:cNvGraphicFramePr>
            <a:graphicFrameLocks noGrp="1"/>
          </p:cNvGraphicFramePr>
          <p:nvPr>
            <p:ph idx="1"/>
            <p:extLst>
              <p:ext uri="{D42A27DB-BD31-4B8C-83A1-F6EECF244321}">
                <p14:modId xmlns:p14="http://schemas.microsoft.com/office/powerpoint/2010/main" val="3842363502"/>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81755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739603A-149A-BE21-80BF-8D01EC664164}"/>
              </a:ext>
            </a:extLst>
          </p:cNvPr>
          <p:cNvSpPr>
            <a:spLocks noGrp="1"/>
          </p:cNvSpPr>
          <p:nvPr>
            <p:ph type="title"/>
          </p:nvPr>
        </p:nvSpPr>
        <p:spPr>
          <a:xfrm>
            <a:off x="1383564" y="348865"/>
            <a:ext cx="9718111" cy="1576446"/>
          </a:xfrm>
        </p:spPr>
        <p:txBody>
          <a:bodyPr anchor="ctr">
            <a:normAutofit/>
          </a:bodyPr>
          <a:lstStyle/>
          <a:p>
            <a:r>
              <a:rPr lang="en-US" sz="4000" dirty="0">
                <a:solidFill>
                  <a:srgbClr val="FFFFFF"/>
                </a:solidFill>
              </a:rPr>
              <a:t>How to Navigate</a:t>
            </a:r>
          </a:p>
        </p:txBody>
      </p:sp>
      <p:graphicFrame>
        <p:nvGraphicFramePr>
          <p:cNvPr id="5" name="Content Placeholder 2">
            <a:extLst>
              <a:ext uri="{FF2B5EF4-FFF2-40B4-BE49-F238E27FC236}">
                <a16:creationId xmlns:a16="http://schemas.microsoft.com/office/drawing/2014/main" id="{D10A5966-3A40-C05E-339E-CCAB06CE2339}"/>
              </a:ext>
            </a:extLst>
          </p:cNvPr>
          <p:cNvGraphicFramePr>
            <a:graphicFrameLocks noGrp="1"/>
          </p:cNvGraphicFramePr>
          <p:nvPr>
            <p:ph idx="1"/>
            <p:extLst>
              <p:ext uri="{D42A27DB-BD31-4B8C-83A1-F6EECF244321}">
                <p14:modId xmlns:p14="http://schemas.microsoft.com/office/powerpoint/2010/main" val="1727296463"/>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8753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78F0706-9E52-556E-021D-38799A1A60B1}"/>
            </a:ext>
          </a:extLst>
        </p:cNvPr>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7A1233CB-5FB8-5F21-FCE2-3D817A632C75}"/>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US Tariffs</a:t>
            </a:r>
          </a:p>
        </p:txBody>
      </p:sp>
      <p:graphicFrame>
        <p:nvGraphicFramePr>
          <p:cNvPr id="7" name="Content Placeholder 4">
            <a:extLst>
              <a:ext uri="{FF2B5EF4-FFF2-40B4-BE49-F238E27FC236}">
                <a16:creationId xmlns:a16="http://schemas.microsoft.com/office/drawing/2014/main" id="{421C07EE-8D47-FDCC-8B76-B3E0DD814C40}"/>
              </a:ext>
            </a:extLst>
          </p:cNvPr>
          <p:cNvGraphicFramePr>
            <a:graphicFrameLocks noGrp="1"/>
          </p:cNvGraphicFramePr>
          <p:nvPr>
            <p:ph idx="1"/>
            <p:extLst>
              <p:ext uri="{D42A27DB-BD31-4B8C-83A1-F6EECF244321}">
                <p14:modId xmlns:p14="http://schemas.microsoft.com/office/powerpoint/2010/main" val="1492341692"/>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34620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DA65CFB-2616-A951-D1E2-C3BAF322EF5D}"/>
              </a:ext>
            </a:extLst>
          </p:cNvPr>
          <p:cNvSpPr>
            <a:spLocks noGrp="1"/>
          </p:cNvSpPr>
          <p:nvPr>
            <p:ph type="title"/>
          </p:nvPr>
        </p:nvSpPr>
        <p:spPr>
          <a:xfrm>
            <a:off x="1383564" y="348865"/>
            <a:ext cx="9718111" cy="1576446"/>
          </a:xfrm>
        </p:spPr>
        <p:txBody>
          <a:bodyPr anchor="ctr">
            <a:normAutofit/>
          </a:bodyPr>
          <a:lstStyle/>
          <a:p>
            <a:r>
              <a:rPr lang="en-US" sz="4000">
                <a:solidFill>
                  <a:srgbClr val="FFFFFF"/>
                </a:solidFill>
              </a:rPr>
              <a:t>Other Country Tariffs</a:t>
            </a:r>
          </a:p>
        </p:txBody>
      </p:sp>
      <p:graphicFrame>
        <p:nvGraphicFramePr>
          <p:cNvPr id="5" name="Content Placeholder 2">
            <a:extLst>
              <a:ext uri="{FF2B5EF4-FFF2-40B4-BE49-F238E27FC236}">
                <a16:creationId xmlns:a16="http://schemas.microsoft.com/office/drawing/2014/main" id="{96AF86EB-5DA2-D411-E783-57171AF807B2}"/>
              </a:ext>
            </a:extLst>
          </p:cNvPr>
          <p:cNvGraphicFramePr>
            <a:graphicFrameLocks noGrp="1"/>
          </p:cNvGraphicFramePr>
          <p:nvPr>
            <p:ph idx="1"/>
            <p:extLst>
              <p:ext uri="{D42A27DB-BD31-4B8C-83A1-F6EECF244321}">
                <p14:modId xmlns:p14="http://schemas.microsoft.com/office/powerpoint/2010/main" val="1180441880"/>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06211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0A1B6F-E12E-C6C0-79B1-2369CCF30640}"/>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Tariffs Summary</a:t>
            </a:r>
          </a:p>
        </p:txBody>
      </p:sp>
      <p:graphicFrame>
        <p:nvGraphicFramePr>
          <p:cNvPr id="4" name="Table 3">
            <a:extLst>
              <a:ext uri="{FF2B5EF4-FFF2-40B4-BE49-F238E27FC236}">
                <a16:creationId xmlns:a16="http://schemas.microsoft.com/office/drawing/2014/main" id="{D7297F54-2C09-C98E-BEAE-1C8598A9224D}"/>
              </a:ext>
            </a:extLst>
          </p:cNvPr>
          <p:cNvGraphicFramePr>
            <a:graphicFrameLocks noGrp="1"/>
          </p:cNvGraphicFramePr>
          <p:nvPr>
            <p:extLst>
              <p:ext uri="{D42A27DB-BD31-4B8C-83A1-F6EECF244321}">
                <p14:modId xmlns:p14="http://schemas.microsoft.com/office/powerpoint/2010/main" val="1617183794"/>
              </p:ext>
            </p:extLst>
          </p:nvPr>
        </p:nvGraphicFramePr>
        <p:xfrm>
          <a:off x="3556000" y="1"/>
          <a:ext cx="8199120" cy="6766562"/>
        </p:xfrm>
        <a:graphic>
          <a:graphicData uri="http://schemas.openxmlformats.org/drawingml/2006/table">
            <a:tbl>
              <a:tblPr firstRow="1" bandRow="1">
                <a:solidFill>
                  <a:schemeClr val="bg1">
                    <a:lumMod val="95000"/>
                  </a:schemeClr>
                </a:solidFill>
              </a:tblPr>
              <a:tblGrid>
                <a:gridCol w="1166176">
                  <a:extLst>
                    <a:ext uri="{9D8B030D-6E8A-4147-A177-3AD203B41FA5}">
                      <a16:colId xmlns:a16="http://schemas.microsoft.com/office/drawing/2014/main" val="1786570980"/>
                    </a:ext>
                  </a:extLst>
                </a:gridCol>
                <a:gridCol w="66707">
                  <a:extLst>
                    <a:ext uri="{9D8B030D-6E8A-4147-A177-3AD203B41FA5}">
                      <a16:colId xmlns:a16="http://schemas.microsoft.com/office/drawing/2014/main" val="329489811"/>
                    </a:ext>
                  </a:extLst>
                </a:gridCol>
                <a:gridCol w="2322866">
                  <a:extLst>
                    <a:ext uri="{9D8B030D-6E8A-4147-A177-3AD203B41FA5}">
                      <a16:colId xmlns:a16="http://schemas.microsoft.com/office/drawing/2014/main" val="1010452158"/>
                    </a:ext>
                  </a:extLst>
                </a:gridCol>
                <a:gridCol w="1088440">
                  <a:extLst>
                    <a:ext uri="{9D8B030D-6E8A-4147-A177-3AD203B41FA5}">
                      <a16:colId xmlns:a16="http://schemas.microsoft.com/office/drawing/2014/main" val="1719972287"/>
                    </a:ext>
                  </a:extLst>
                </a:gridCol>
                <a:gridCol w="1695457">
                  <a:extLst>
                    <a:ext uri="{9D8B030D-6E8A-4147-A177-3AD203B41FA5}">
                      <a16:colId xmlns:a16="http://schemas.microsoft.com/office/drawing/2014/main" val="1163391070"/>
                    </a:ext>
                  </a:extLst>
                </a:gridCol>
                <a:gridCol w="1859474">
                  <a:extLst>
                    <a:ext uri="{9D8B030D-6E8A-4147-A177-3AD203B41FA5}">
                      <a16:colId xmlns:a16="http://schemas.microsoft.com/office/drawing/2014/main" val="1154806785"/>
                    </a:ext>
                  </a:extLst>
                </a:gridCol>
              </a:tblGrid>
              <a:tr h="576586">
                <a:tc>
                  <a:txBody>
                    <a:bodyPr/>
                    <a:lstStyle/>
                    <a:p>
                      <a:pPr algn="l" fontAlgn="t"/>
                      <a:r>
                        <a:rPr lang="en-US" sz="1600" b="1" i="0" u="none" strike="noStrike" cap="none" spc="0" dirty="0">
                          <a:solidFill>
                            <a:schemeClr val="tx1"/>
                          </a:solidFill>
                          <a:effectLst/>
                          <a:latin typeface="Aptos Narrow" panose="020B0004020202020204" pitchFamily="34" charset="0"/>
                        </a:rPr>
                        <a:t> </a:t>
                      </a:r>
                    </a:p>
                  </a:txBody>
                  <a:tcPr marL="35172" marR="4187" marT="10049" marB="75368"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l" fontAlgn="t"/>
                      <a:r>
                        <a:rPr lang="en-US" sz="1600" b="1" i="0" u="none" strike="noStrike" cap="none" spc="0">
                          <a:solidFill>
                            <a:schemeClr val="tx1"/>
                          </a:solidFill>
                          <a:effectLst/>
                          <a:latin typeface="Aptos Narrow" panose="020B0004020202020204" pitchFamily="34" charset="0"/>
                        </a:rPr>
                        <a:t> </a:t>
                      </a:r>
                    </a:p>
                  </a:txBody>
                  <a:tcPr marL="35172" marR="4187" marT="10049" marB="75368"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l" fontAlgn="t"/>
                      <a:r>
                        <a:rPr lang="en-US" sz="1600" b="1" i="0" u="none" strike="noStrike" cap="none" spc="0" dirty="0">
                          <a:solidFill>
                            <a:schemeClr val="tx1"/>
                          </a:solidFill>
                          <a:effectLst/>
                          <a:latin typeface="Aptos Narrow" panose="020B0004020202020204" pitchFamily="34" charset="0"/>
                        </a:rPr>
                        <a:t>Tariff Descriptions</a:t>
                      </a:r>
                    </a:p>
                  </a:txBody>
                  <a:tcPr marL="35172" marR="4187" marT="10049" marB="75368"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l" fontAlgn="t"/>
                      <a:r>
                        <a:rPr lang="en-US" sz="1600" b="1" i="0" u="none" strike="noStrike" cap="none" spc="0" dirty="0">
                          <a:solidFill>
                            <a:schemeClr val="tx1"/>
                          </a:solidFill>
                          <a:effectLst/>
                          <a:latin typeface="Aptos Narrow" panose="020B0004020202020204" pitchFamily="34" charset="0"/>
                        </a:rPr>
                        <a:t>Tariff Rate</a:t>
                      </a:r>
                    </a:p>
                  </a:txBody>
                  <a:tcPr marL="35172" marR="4187" marT="10049" marB="75368"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l" fontAlgn="t"/>
                      <a:r>
                        <a:rPr lang="en-US" sz="1600" b="1" i="0" u="none" strike="noStrike" cap="none" spc="0">
                          <a:solidFill>
                            <a:schemeClr val="tx1"/>
                          </a:solidFill>
                          <a:effectLst/>
                          <a:latin typeface="Aptos Narrow" panose="020B0004020202020204" pitchFamily="34" charset="0"/>
                        </a:rPr>
                        <a:t>Effective Date</a:t>
                      </a:r>
                    </a:p>
                  </a:txBody>
                  <a:tcPr marL="35172" marR="4187" marT="10049" marB="75368"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l" fontAlgn="t"/>
                      <a:r>
                        <a:rPr lang="en-US" sz="1600" b="1" i="0" u="none" strike="noStrike" cap="none" spc="0" dirty="0">
                          <a:solidFill>
                            <a:schemeClr val="tx1"/>
                          </a:solidFill>
                          <a:effectLst/>
                          <a:latin typeface="Aptos Narrow" panose="020B0004020202020204" pitchFamily="34" charset="0"/>
                        </a:rPr>
                        <a:t>Effective Note</a:t>
                      </a:r>
                    </a:p>
                  </a:txBody>
                  <a:tcPr marL="35172" marR="4187" marT="10049" marB="75368" anchor="b">
                    <a:lnL w="12700" cmpd="sng">
                      <a:noFill/>
                    </a:lnL>
                    <a:lnR w="12700" cmpd="sng">
                      <a:noFill/>
                    </a:lnR>
                    <a:lnT w="9525" cap="flat" cmpd="sng" algn="ctr">
                      <a:noFill/>
                      <a:prstDash val="solid"/>
                    </a:lnT>
                    <a:lnB w="38100" cmpd="sng">
                      <a:noFill/>
                    </a:lnB>
                    <a:solidFill>
                      <a:schemeClr val="bg1">
                        <a:lumMod val="95000"/>
                      </a:schemeClr>
                    </a:solidFill>
                  </a:tcPr>
                </a:tc>
                <a:extLst>
                  <a:ext uri="{0D108BD9-81ED-4DB2-BD59-A6C34878D82A}">
                    <a16:rowId xmlns:a16="http://schemas.microsoft.com/office/drawing/2014/main" val="291978240"/>
                  </a:ext>
                </a:extLst>
              </a:tr>
              <a:tr h="285067">
                <a:tc>
                  <a:txBody>
                    <a:bodyPr/>
                    <a:lstStyle/>
                    <a:p>
                      <a:pPr algn="l" fontAlgn="t"/>
                      <a:r>
                        <a:rPr lang="en-US" sz="1200" b="1" i="0" u="none" strike="noStrike" cap="none" spc="0">
                          <a:solidFill>
                            <a:schemeClr val="tx1"/>
                          </a:solidFill>
                          <a:effectLst/>
                          <a:latin typeface="Aptos Narrow" panose="020B0004020202020204" pitchFamily="34" charset="0"/>
                        </a:rPr>
                        <a:t>US Tariffs</a:t>
                      </a:r>
                    </a:p>
                  </a:txBody>
                  <a:tcPr marL="35172" marR="4187" marT="10049" marB="75368">
                    <a:lnL w="12700" cap="flat" cmpd="sng" algn="ctr">
                      <a:solidFill>
                        <a:schemeClr val="accent1"/>
                      </a:solid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l" fontAlgn="t"/>
                      <a:r>
                        <a:rPr lang="en-US" sz="1200" b="1"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MFN (Normal)</a:t>
                      </a:r>
                    </a:p>
                  </a:txBody>
                  <a:tcPr marL="35172" marR="4187" marT="10049" marB="75368">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Various</a:t>
                      </a:r>
                    </a:p>
                  </a:txBody>
                  <a:tcPr marL="35172" marR="4187" marT="10049" marB="75368">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1/1/1900</a:t>
                      </a:r>
                    </a:p>
                  </a:txBody>
                  <a:tcPr marL="35172" marR="4187" marT="10049" marB="75368">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Current</a:t>
                      </a:r>
                    </a:p>
                  </a:txBody>
                  <a:tcPr marL="35172" marR="4187" marT="10049" marB="75368">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extLst>
                  <a:ext uri="{0D108BD9-81ED-4DB2-BD59-A6C34878D82A}">
                    <a16:rowId xmlns:a16="http://schemas.microsoft.com/office/drawing/2014/main" val="1923438682"/>
                  </a:ext>
                </a:extLst>
              </a:tr>
              <a:tr h="488636">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Section 301</a:t>
                      </a:r>
                      <a:br>
                        <a:rPr lang="en-US" sz="1200" b="0" i="0" u="none" strike="noStrike" cap="none" spc="0">
                          <a:solidFill>
                            <a:schemeClr val="tx1"/>
                          </a:solidFill>
                          <a:effectLst/>
                          <a:latin typeface="Aptos Narrow" panose="020B0004020202020204" pitchFamily="34" charset="0"/>
                        </a:rPr>
                      </a:br>
                      <a:r>
                        <a:rPr lang="en-US" sz="1200" b="0" i="0" u="none" strike="noStrike" cap="none" spc="0">
                          <a:solidFill>
                            <a:schemeClr val="tx1"/>
                          </a:solidFill>
                          <a:effectLst/>
                          <a:latin typeface="Aptos Narrow" panose="020B0004020202020204" pitchFamily="34" charset="0"/>
                        </a:rPr>
                        <a:t>(China only)</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7.5%-25%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5/1/2018</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Current</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2484383282"/>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Aluminum Section 232</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25%</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3/12/2025</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3767232744"/>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Steel Section 232</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3/12/2025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527114186"/>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IEEPA (China)</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20%</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185386119"/>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IEEPA (Canada non-USMCA)</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3/4/2025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428302535"/>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IEEPA (Mexico non-USMCA)</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25%</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3/4/2025</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1805105579"/>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IEEPA (Canada)</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4/2/2025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suspended 3/6/25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1442339926"/>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IEEPA (Mexico)</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25%</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4/2/2025</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suspended 3/6/25</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3163846913"/>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Reciprocal Tariffs</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TBD</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TBD</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Possibly April, 2025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2365590980"/>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DST Investigations</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TBD</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TBD</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1380399824"/>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Copper Section 232</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TBD</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TBD</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1174875862"/>
                  </a:ext>
                </a:extLst>
              </a:tr>
              <a:tr h="285067">
                <a:tc>
                  <a:txBody>
                    <a:bodyPr/>
                    <a:lstStyle/>
                    <a:p>
                      <a:pPr algn="l" fontAlgn="t"/>
                      <a:r>
                        <a:rPr lang="en-US" sz="1200" b="1" i="0" u="none" strike="noStrike" cap="none" spc="0">
                          <a:solidFill>
                            <a:schemeClr val="tx1"/>
                          </a:solidFill>
                          <a:effectLst/>
                          <a:latin typeface="Aptos Narrow" panose="020B0004020202020204" pitchFamily="34" charset="0"/>
                        </a:rPr>
                        <a:t>Canada Tariffs</a:t>
                      </a:r>
                    </a:p>
                  </a:txBody>
                  <a:tcPr marL="35172" marR="4187" marT="10049" marB="75368">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1"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MFN (Normal)</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Various</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2132066532"/>
                  </a:ext>
                </a:extLst>
              </a:tr>
              <a:tr h="285067">
                <a:tc>
                  <a:txBody>
                    <a:bodyPr/>
                    <a:lstStyle/>
                    <a:p>
                      <a:pPr algn="l" fontAlgn="t"/>
                      <a:r>
                        <a:rPr lang="en-US" sz="1200" b="1"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1"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IEEPA Retaliatory</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3/4/2025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1292967538"/>
                  </a:ext>
                </a:extLst>
              </a:tr>
              <a:tr h="285067">
                <a:tc>
                  <a:txBody>
                    <a:bodyPr/>
                    <a:lstStyle/>
                    <a:p>
                      <a:pPr algn="l" fontAlgn="t"/>
                      <a:r>
                        <a:rPr lang="en-US" sz="1200" b="1"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1"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IEEPA Retaliatory  -List 2</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25%</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4/2/2025</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2584105556"/>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Sec 232 Retaliatory</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3/13/2025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3505508226"/>
                  </a:ext>
                </a:extLst>
              </a:tr>
              <a:tr h="285067">
                <a:tc>
                  <a:txBody>
                    <a:bodyPr/>
                    <a:lstStyle/>
                    <a:p>
                      <a:pPr algn="l" fontAlgn="t"/>
                      <a:r>
                        <a:rPr lang="en-US" sz="1200" b="1" i="0" u="none" strike="noStrike" cap="none" spc="0" dirty="0">
                          <a:solidFill>
                            <a:schemeClr val="tx1"/>
                          </a:solidFill>
                          <a:effectLst/>
                          <a:latin typeface="Aptos Narrow" panose="020B0004020202020204" pitchFamily="34" charset="0"/>
                        </a:rPr>
                        <a:t>Mexico Tariffs</a:t>
                      </a:r>
                    </a:p>
                  </a:txBody>
                  <a:tcPr marL="35172" marR="4187" marT="10049" marB="75368">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MFN (Normal)</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Various</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1348085037"/>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IEEPA Retaliatory</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TBD</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4/2/2025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1096303584"/>
                  </a:ext>
                </a:extLst>
              </a:tr>
              <a:tr h="285067">
                <a:tc>
                  <a:txBody>
                    <a:bodyPr/>
                    <a:lstStyle/>
                    <a:p>
                      <a:pPr algn="l" fontAlgn="t"/>
                      <a:r>
                        <a:rPr lang="en-US" sz="1200" b="1" i="0" u="none" strike="noStrike" cap="none" spc="0">
                          <a:solidFill>
                            <a:schemeClr val="tx1"/>
                          </a:solidFill>
                          <a:effectLst/>
                          <a:latin typeface="Aptos Narrow" panose="020B0004020202020204" pitchFamily="34" charset="0"/>
                        </a:rPr>
                        <a:t>EU Tariffs</a:t>
                      </a:r>
                    </a:p>
                  </a:txBody>
                  <a:tcPr marL="35172" marR="4187" marT="10049" marB="75368">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MFN (Normal)</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Various</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40346919"/>
                  </a:ext>
                </a:extLst>
              </a:tr>
              <a:tr h="285067">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Sec 232 Retaliatory</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a:solidFill>
                            <a:schemeClr val="tx1"/>
                          </a:solidFill>
                          <a:effectLst/>
                          <a:latin typeface="Aptos Narrow" panose="020B0004020202020204" pitchFamily="34" charset="0"/>
                        </a:rPr>
                        <a:t>TBD</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4/1/2025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3789540185"/>
                  </a:ext>
                </a:extLst>
              </a:tr>
              <a:tr h="285067">
                <a:tc>
                  <a:txBody>
                    <a:bodyPr/>
                    <a:lstStyle/>
                    <a:p>
                      <a:pPr algn="l" fontAlgn="t"/>
                      <a:r>
                        <a:rPr lang="en-US" sz="1200" b="1" i="0" u="none" strike="noStrike" cap="none" spc="0" dirty="0">
                          <a:solidFill>
                            <a:schemeClr val="tx1"/>
                          </a:solidFill>
                          <a:effectLst/>
                          <a:latin typeface="Aptos Narrow" panose="020B0004020202020204" pitchFamily="34" charset="0"/>
                        </a:rPr>
                        <a:t>China Tariffs</a:t>
                      </a:r>
                    </a:p>
                  </a:txBody>
                  <a:tcPr marL="35172" marR="4187" marT="10049" marB="75368">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IEEPA Retaliatory Tariffs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10%-15%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 2/10/2025.</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algn="l" fontAlgn="t"/>
                      <a:r>
                        <a:rPr lang="en-US" sz="1200" b="0" i="0" u="none" strike="noStrike" cap="none" spc="0" dirty="0">
                          <a:solidFill>
                            <a:schemeClr val="tx1"/>
                          </a:solidFill>
                          <a:effectLst/>
                          <a:latin typeface="Aptos Narrow" panose="020B0004020202020204" pitchFamily="34" charset="0"/>
                        </a:rPr>
                        <a:t> </a:t>
                      </a:r>
                    </a:p>
                  </a:txBody>
                  <a:tcPr marL="35172" marR="4187" marT="10049" marB="75368">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475406068"/>
                  </a:ext>
                </a:extLst>
              </a:tr>
            </a:tbl>
          </a:graphicData>
        </a:graphic>
      </p:graphicFrame>
    </p:spTree>
    <p:extLst>
      <p:ext uri="{BB962C8B-B14F-4D97-AF65-F5344CB8AC3E}">
        <p14:creationId xmlns:p14="http://schemas.microsoft.com/office/powerpoint/2010/main" val="3471139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5E6D6D4-A206-8931-AAEE-C6CEB10B449F}"/>
            </a:ext>
          </a:extLst>
        </p:cNvPr>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1BEE1A8F-2AA7-C400-A9D6-7A1EC11AD233}"/>
              </a:ext>
            </a:extLst>
          </p:cNvPr>
          <p:cNvSpPr>
            <a:spLocks noGrp="1"/>
          </p:cNvSpPr>
          <p:nvPr>
            <p:ph type="title"/>
          </p:nvPr>
        </p:nvSpPr>
        <p:spPr>
          <a:xfrm>
            <a:off x="572493" y="238539"/>
            <a:ext cx="11018520" cy="1434415"/>
          </a:xfrm>
        </p:spPr>
        <p:txBody>
          <a:bodyPr anchor="b">
            <a:normAutofit/>
          </a:bodyPr>
          <a:lstStyle/>
          <a:p>
            <a:r>
              <a:rPr lang="en-US" sz="5400" dirty="0"/>
              <a:t>Factors impacted tariffs</a:t>
            </a:r>
          </a:p>
        </p:txBody>
      </p:sp>
      <p:sp>
        <p:nvSpPr>
          <p:cNvPr id="3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4">
            <a:extLst>
              <a:ext uri="{FF2B5EF4-FFF2-40B4-BE49-F238E27FC236}">
                <a16:creationId xmlns:a16="http://schemas.microsoft.com/office/drawing/2014/main" id="{7965034C-01FF-143D-8DEF-C9CD35D02558}"/>
              </a:ext>
            </a:extLst>
          </p:cNvPr>
          <p:cNvGraphicFramePr>
            <a:graphicFrameLocks noGrp="1"/>
          </p:cNvGraphicFramePr>
          <p:nvPr>
            <p:ph idx="1"/>
            <p:extLst>
              <p:ext uri="{D42A27DB-BD31-4B8C-83A1-F6EECF244321}">
                <p14:modId xmlns:p14="http://schemas.microsoft.com/office/powerpoint/2010/main" val="4214528758"/>
              </p:ext>
            </p:extLst>
          </p:nvPr>
        </p:nvGraphicFramePr>
        <p:xfrm>
          <a:off x="572493" y="2071316"/>
          <a:ext cx="6713552" cy="41191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55846339"/>
      </p:ext>
    </p:extLst>
  </p:cSld>
  <p:clrMapOvr>
    <a:masterClrMapping/>
  </p:clrMapOvr>
</p:sld>
</file>

<file path=ppt/theme/theme1.xml><?xml version="1.0" encoding="utf-8"?>
<a:theme xmlns:a="http://schemas.openxmlformats.org/drawingml/2006/main" name="Office Theme">
  <a:themeElements>
    <a:clrScheme name="IDEC Custom">
      <a:dk1>
        <a:sysClr val="windowText" lastClr="000000"/>
      </a:dk1>
      <a:lt1>
        <a:sysClr val="window" lastClr="FFFFFF"/>
      </a:lt1>
      <a:dk2>
        <a:srgbClr val="0E2841"/>
      </a:dk2>
      <a:lt2>
        <a:srgbClr val="E8E8E8"/>
      </a:lt2>
      <a:accent1>
        <a:srgbClr val="D3D3D3"/>
      </a:accent1>
      <a:accent2>
        <a:srgbClr val="4B4B4B"/>
      </a:accent2>
      <a:accent3>
        <a:srgbClr val="196B24"/>
      </a:accent3>
      <a:accent4>
        <a:srgbClr val="345964"/>
      </a:accent4>
      <a:accent5>
        <a:srgbClr val="78206E"/>
      </a:accent5>
      <a:accent6>
        <a:srgbClr val="3A7D22"/>
      </a:accent6>
      <a:hlink>
        <a:srgbClr val="467886"/>
      </a:hlink>
      <a:folHlink>
        <a:srgbClr val="96607D"/>
      </a:folHlink>
    </a:clrScheme>
    <a:fontScheme name="Custom 1">
      <a:majorFont>
        <a:latin typeface="Arial 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26031</TotalTime>
  <Words>1998</Words>
  <Application>Microsoft Office PowerPoint</Application>
  <PresentationFormat>Widescreen</PresentationFormat>
  <Paragraphs>371</Paragraphs>
  <Slides>19</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Aptos</vt:lpstr>
      <vt:lpstr>Aptos Narrow</vt:lpstr>
      <vt:lpstr>Arial</vt:lpstr>
      <vt:lpstr>Arial Bold</vt:lpstr>
      <vt:lpstr>Arial Narrow</vt:lpstr>
      <vt:lpstr>Calibri</vt:lpstr>
      <vt:lpstr>Futura</vt:lpstr>
      <vt:lpstr>Office Theme</vt:lpstr>
      <vt:lpstr>Navigating the Current Trade Environment</vt:lpstr>
      <vt:lpstr>Speakers</vt:lpstr>
      <vt:lpstr>PowerPoint Presentation</vt:lpstr>
      <vt:lpstr>Navigating the Current Trade Environment</vt:lpstr>
      <vt:lpstr>How to Navigate</vt:lpstr>
      <vt:lpstr>US Tariffs</vt:lpstr>
      <vt:lpstr>Other Country Tariffs</vt:lpstr>
      <vt:lpstr>Tariffs Summary</vt:lpstr>
      <vt:lpstr>Factors impacted tariffs</vt:lpstr>
      <vt:lpstr>Tariff Mitigation Strategies</vt:lpstr>
      <vt:lpstr>Duty Drawback</vt:lpstr>
      <vt:lpstr>What is A Foreign Trade Zone</vt:lpstr>
      <vt:lpstr>How do I Save Money and Time?</vt:lpstr>
      <vt:lpstr>FTZ Process</vt:lpstr>
      <vt:lpstr>FTZ Feasibility Study</vt:lpstr>
      <vt:lpstr>Resources</vt:lpstr>
      <vt:lpstr>Resources</vt:lpstr>
      <vt:lpstr>Contacts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Ryan Middendorf</dc:creator>
  <cp:lastModifiedBy>Ryan Middendorf</cp:lastModifiedBy>
  <cp:revision>6</cp:revision>
  <dcterms:created xsi:type="dcterms:W3CDTF">2025-02-27T15:56:48Z</dcterms:created>
  <dcterms:modified xsi:type="dcterms:W3CDTF">2025-03-20T19:45:07Z</dcterms:modified>
</cp:coreProperties>
</file>